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ÓPTICA GEOMÉTRICA E FÍSICA · AULA 100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 da Refração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de Snell-Descartes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 da Refração (Lei de Snell-Descartes)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a luz entra na água vindo do ar, ela se aproxima ou se afasta da normal?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⋅sen(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)=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⋅sen(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 Meio mais refringente aproxima da normal; menos refringente afasta.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casos, uma única fórmula: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Entrando em meio mais refringente: aproxima da normal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Saindo para meio menos refringente: afasta da normal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mudança de direção não é aleatória — a Lei de Snell-Descartes prevê exatamente o ângulo de refração.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Raio do ar (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=1) para material com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=1,5, incidindo a 30° (sen 30°=0,5).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⋅sen(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)=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⋅sen(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1×0,5 = 1,5×sen(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sen(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)≈0,33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100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n_1⋅sen(θ_1)=n_2⋅sen(θ_2)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Aproxima ou afasta?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raio de luz passa do ar (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=1) para um material com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=1,5, incidindo com ângulo de 30° em relação à normal (sen 30°=0,5). Calcule o seno do ângulo de refração.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primeiro qual meio é mais refringente — isso já diz se o raio aproxima ou afasta da normal.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⋅sen(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)=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⋅sen(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⇒ 1×0,5=1,5×sen(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⇒ sen(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)=0,5/1,5≈0,33.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água é mais refringente que o ar — por isso o raio se aproxima da normal ao entrar nela.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Incidência perpendicular (0°) nunca muda de direção, em nenhum meio.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Reflexão Total e Ângulo Limite (Fibra óptica).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2026-09-07T22:52:28Z</dcterms:created>
  <dcterms:modified xsi:type="dcterms:W3CDTF">2026-09-07T22:52:28Z</dcterms:modified>
</cp:coreProperties>
</file>