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ÓPTICA GEOMÉTRICA E FÍSICA · AULA 101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Total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Ângulo limite e fibra óptica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Total e Ângulo Limite (Fibra óptica)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luz percorre um cabo de fibra óptica curvado sem escapar pelas laterais?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Acima do ângulo limite L (sen L=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toda a luz é refletida — nenhuma refração ocorre.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situações possíveis, dependendo do ângulo: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&lt; L: refração normal (parte da luz sai)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Ângulo &gt; L: reflexão total (toda a luz permanece no meio)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Reflexão total só existe indo de meio MAIS refringente para MENOS refringente — nunca ao contrário.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entre material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=1,5) e ar (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sen(L)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sen(L) = 1/1,5 ≈ 0,667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 ≈ 41,8°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sen(L)=n_2/n_1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Fibra óptica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ângulo limite para a interface entre um material com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=1,5 (luz vindo de dentro dele) e o ar, 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=1. (Use sen(L)=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uma calculadora com arco-seno.)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sempre o meio de onde a luz vem (o mais refringente) — nunca inverta na fórmula.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sen(L)=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=1/1,5≈0,667 ⇒ L=arc sen(0,667)≈41,8°.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fibra óptica, a luz incide nas paredes internas sempre acima do ângulo limite.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Reflexão total não perde energia — é 100% refletida, sem absorção na interface.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Lentes Esféricas — Tipos e Bordas (Convergentes e divergentes).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Óptica Geométrica e Física · Aula 101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2026-09-07T22:52:28Z</dcterms:created>
  <dcterms:modified xsi:type="dcterms:W3CDTF">2026-09-07T22:52:28Z</dcterms:modified>
</cp:coreProperties>
</file>