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102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Lentes Esféricas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 e bordas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Lentes Esféricas - Tipos e Bordas (Convergentes e divergentes)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saber, só olhando pra uma lente, se ela concentra ou espalha a luz, sem testar com luz de verdade?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Bordas finas → lente convergente. Bordas grossas → lente divergente (lente no ar, mais refringente que o meio ao redor).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9821" y="2414016"/>
            <a:ext cx="436930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formatos possíveis, dois grupos: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Convergentes: biconvexa, plano-convexa, côncavo-convexa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Divergentes: bicôncava, plano-côncava, convexo-côncava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da espessura das bordas só vale quando a lente está num meio menos refringente que ela mesma (como o ar).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lupa: bordas bem mais finas que o centro.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Bordas finas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Lente convergente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Formato biconvexo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Bordas finas × grossas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6 formatos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lente tem bordas mais finas que o centro. Ela é convergente ou divergente?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sempre a borda com o CENTRO da lente, nunca a espessura absoluta.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espessura relativa das bordas já revela o comportamento óptico da lente.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Convergente: bordas finas. Divergente: bordas grossas.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Comportamento Óptico das Lentes (Focos principais).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2026-09-07T22:52:28Z</dcterms:created>
  <dcterms:modified xsi:type="dcterms:W3CDTF">2026-09-07T22:52:28Z</dcterms:modified>
</cp:coreProperties>
</file>