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Óptico das Lentes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Focos principais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Óptico das Lentes (Focos principais)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perigoso deixar uma lupa parada sob o sol, apontada para um papel?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 convergente: foco real (F'), concentra os raios. Lente divergente: foco virtual, só o prolongamento dos raios se encontra.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focos principais em toda lente: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 (foco imagem): onde convergem raios que chegam paralelos ao eixo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 (foco objeto): de onde partem raios que saem paralelos ao eixo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lente concentra a luz num ponto real — só a convergente. A divergente tem foco virtual.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Raios solares (paralelos) atravessam uma lupa (lente convergente).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Convergem para o foco real F'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Energia se concentra num ponto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incendiar papel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real × virtual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e F'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é perigoso usar uma lupa sob o sol forte, apontada para um papel.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real = raios se encontram de verdade. Foco virtual = só o prolongamento imaginário se encontra.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lupa é uma lente convergente; um feixe de raios solares (praticamente paralelos, por vir de uma fonte muito distante) converge para um foco real, concentrando a energia luminosa num ponto pequeno — essa concentração de energia pode gerar calor suficiente para incendiar o papel.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lupa é perigosa sob o sol porque concentra energia num foco real.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Lente divergente nunca concentra energia — não há risco de queimar nada com ela.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Construção de Imagens em Lentes Delgado-Esféricas.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2026-09-07T22:52:29Z</dcterms:created>
  <dcterms:modified xsi:type="dcterms:W3CDTF">2026-09-07T22:52:29Z</dcterms:modified>
</cp:coreProperties>
</file>