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de Imagens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lentes delgado-esféricas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de Imagens em Lentes Delgado-Esféricas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dos raios notáveis usado nos espelhos também funciona para lentes?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lógica dos espelhos, adaptada: raio pelo centro óptico não desvia; raio paralelo ao eixo refrata pelo foco F'.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lente convergente, dois casos clássicos: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Objeto além de 2F: imagem real, invertida, reduzida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Objeto entre F e a lente: imagem virtual, direita, ampliada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raio que passa pelo centro óptico da lente NUNCA desvia — é diferente do raio pelo centro de curvatura do espelho.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colocado além de 2F numa lente convergente.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Raio pelo centro óptico: sem desvio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Raio paralelo ao eixo: refrata por F'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Imagem real, invertida, reduzida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Raios notáveis da lente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Convergente × divergente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os três raios notáveis usados na construção de imagens em lentes delgadas.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raio pelo centro óptico é o mais fácil de usar — nunca desvia, sempre reto.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Raio paralelo ao eixo principal refrata passando pelo foco imagem F'. 2) Raio que passa pelo centro óptico da lente não sofre desvio. 3) Raio que passa pelo foco objeto F emerge paralelo ao eixo principal.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 divergente: sempre virtual, direita e reduzida, qualquer posição do objeto.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lógica é a mesma dos espelhos — só troca reflexão por refração.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Equação dos Fabricantes de Lentes (Equação de Gauss para lentes).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2026-09-07T22:52:29Z</dcterms:created>
  <dcterms:modified xsi:type="dcterms:W3CDTF">2026-09-07T22:52:29Z</dcterms:modified>
</cp:coreProperties>
</file>