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7 · ÓPTICA GEOMÉTRICA E FÍSICA · AULA 105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Equação dos Fabricantes de Lentes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Equação de Gauss para lentes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Equação dos Fabricantes de Lentes (Equação de Gauss para lentes)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distância focal de uma lente depende só do formato dela, ou também do material?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1/f=1/p+1/p' (Gauss, mesma forma dos espelhos). 1/f=(n−1)⋅(1/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−1/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(Fabricantes de Lentes).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105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equações para duas perguntas diferentes: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Gauss: relaciona objeto e imagem, já sabendo f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Fabricantes: calcula f a partir do material (n) e da geometria (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lentes de mesmo formato, mas de materiais diferentes, têm distâncias focais diferentes.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Lente biconvexa, n=1,5, 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0000"/>
              </a:lnSpc>
              <a:buNone/>
            </a:pPr>
            <a:r>
              <a:rPr lang="en-US" sz="144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=20 cm, 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0000"/>
              </a:lnSpc>
              <a:buNone/>
            </a:pPr>
            <a:r>
              <a:rPr lang="en-US" sz="144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=−20 cm.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1/f=(n−1)⋅(1/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−1/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1/f=0,5×(1/20+1/20)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f=20 cm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105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Equação de Gauss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Fabricantes de Lentes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objeto está a 40 cm de uma lente convergente de distância focal 10 cm. Calcule a posição da imagem usando a Equação de Gauss.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o problema dá o material e a curvatura, use Fabricantes. Se dá objeto e imagem, use Gauss.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1/f=1/p+1/p' ⇒ 1/10=1/40+1/p' ⇒ 1/p'=1/10−1/40=4/40−1/40=3/40 ⇒ p'=40/3≈13,3 cm (imagem real).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material (n) e a geometria (</a:t>
            </a:r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juntos definem a distância focal.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Gauss usa p e p'; Fabricantes usa n,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não confunda as duas.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Vergência de uma Lente (Grau da lente em dioptrias).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2026-09-07T22:52:29Z</dcterms:created>
  <dcterms:modified xsi:type="dcterms:W3CDTF">2026-09-07T22:52:29Z</dcterms:modified>
</cp:coreProperties>
</file>