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106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Vergência de uma Lente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Grau em dioptrias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Vergência de uma Lente (Grau da lente em dioptrias)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alguém diz que os óculos são de "grau 2", o que esse número realmente representa?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V=1/f (f em metros, V em dioptrias). Grau mais alto = distância focal menor = lente mais forte.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da vergência já diz o tipo de lente: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 positiva → lente convergente. V negativa → lente divergente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Maior |V| → menor f → lente mais forte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"Grau" não é um número arbitrário — é a vergência, uma grandeza física real (inverso da distância focal).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Lente convergente com f=0,5 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V=1/f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V=1/0,5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V=2 dioptrias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V=1/f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Grau positivo × negativo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lente convergente tem distância focal de 0,5 m. Calcule sua vergência em dioptrias.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converta a distância focal para METROS antes de calcular a vergência.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V=1/f=1/0,5=2 dioptrias (di).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"Grau 2" significa vergência de 2 dioptrias, equivalente a f=0,5 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Vergência e distância focal são inversamente proporcionais.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2026-09-07T22:52:29Z</dcterms:created>
  <dcterms:modified xsi:type="dcterms:W3CDTF">2026-09-07T22:52:29Z</dcterms:modified>
</cp:coreProperties>
</file>