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Olho Humano e Defeitos Visuais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Miopia e hipermetropia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Olho Humano e Defeitos Visuais (Miopia e Hipermetropia)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alguém precisa de óculos pra enxergar de longe, e outra pessoa precisa pra enxergar de perto — quase nunca as duas coisas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Córnea e cristalino formam um sistema convergente; a imagem precisa cair exatamente sobre a retina. O defeito visual é sobre ONDE essa imagem se forma.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5025" y="2798064"/>
            <a:ext cx="4338901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defeitos mais comuns, pela posição da imagem: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Miopia: imagem forma ANTES da retina → corrige com lente divergente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Hipermetropia: imagem forma DEPOIS da retina → corrige com lente convergente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problema não é "o olho não enxergar" — é a imagem se formar antes ou depois da retina, não sobre ela.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Pessoa míope com ponto remoto a 1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lente forma, de um objeto no infinito, uma imagem virtual no ponto remoto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p'=−1 m, p→∞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V=1/p+1/p'=−1 di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olho como sistema óptico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Miopia × hipermetropia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míope tem ponto remoto a 1 m. Qual a vergência da lente que ela deve usar?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Miopia → divergente (V negativa). Hipermetropia → convergente (V positiva). Nunca o contrário.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corrigir, a lente deve formar de um objeto no infinito (p→∞, 1/p→0) uma imagem virtual no ponto remoto da pessoa: p′=−1 m. V=1/p+1/p′=0+(−1)=−1 di (lente divergente de 1 di).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Acomodação visual é a mudança de vergência do cristalino, feita pelos músculos ciliares.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vergência da lente corretiva se calcula pela mesma Equação de Gauss das Aulas 97 e 105.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2026-09-08T01:35:45Z</dcterms:created>
  <dcterms:modified xsi:type="dcterms:W3CDTF">2026-09-08T01:35:45Z</dcterms:modified>
</cp:coreProperties>
</file>