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Instrumentos Ópticos Básicos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Lupa e microscópio simples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Instrumentos Ópticos Básicos (Lupa e microscópio simples)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quando aproximo demais uma lupa dos olhos ou afasto demais o objeto dela, a imagem embaça?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lupa é uma lente convergente usada com o objeto entre o foco e a lente — o mesmo regime da Aula 104, que dá imagem virtual, direita e ampliada.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2342" y="2798064"/>
            <a:ext cx="398426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angular e microscópio composto: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Aumento angular da lupa: A=25/f (f em cm, 25 cm = distância mínima de visão distinta)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Microscópio composto: objetiva forma imagem real ampliada, que a ocular amplia de novo como lupa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imagem da lupa é virtual — não existe fisicamente num anteparo, por isso o aumento se mede em ÂNGULO (aumento angular), não com uma régua.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Lupa com f=5 cm.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A=25/f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A=25/5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A=5×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Lupa = lente + regime da Aula 104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angular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lupa tem distância focal de 4 cm. Qual o aumento angular aproximado dela (distância mínima de visão distinta de 25 cm)?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angular ≠ aumento linear (m=−p'/p) — a lupa não tem imagem física pra medir com régua.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A=25/4=6,25×.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menor a distância focal da lupa, maior o aumento angular.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microscópio, a objetiva forma a imagem real que a ocular amplia como lupa.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2026-09-08T01:35:45Z</dcterms:created>
  <dcterms:modified xsi:type="dcterms:W3CDTF">2026-09-08T01:35:45Z</dcterms:modified>
</cp:coreProperties>
</file>