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Dispersão da Luz e Arco-Íris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Óptica física básica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Dispersão da Luz e Arco-Íris (Óptica física básica)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Newton usou um prisma e viu a luz branca do Sol se separar num leque de cores. De onde vêm essas cores?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luz branca já é composta por várias cores. O prisma não cria cor nenhuma — só as separa, porque o índice de refração varia um pouco com a cor.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7427" y="2798064"/>
            <a:ext cx="397409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cor muda o desvio, e como isso vira arco-íris: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do violeta &gt; n do vermelho → violeta desvia mais que vermelho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 gota de água: refração + reflexão interna + refração → dispersão se soma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prisma não "pinta" a luz — ele separa, por refração diferenciada, cores que já estavam misturadas na luz branca.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Luz branca atravessando um prisma de vidro.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cor refrata com ângulo levemente diferente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Violeta desvia mais, vermelho desvia menos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feixe se abre num espectro de cores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Luz branca é composta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Dispersão no prisma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Arco-íris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prisma de vidro separa a luz branca em cores, mas um vidro de faces paralelas (uma janela, por exemplo) não produz esse efeito visível?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diferença de índice de refração entre as cores, não existiria dispersão — a luz sairia desviada, mas ainda branca.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faces paralelas, cada cor ainda refrata com ângulo levemente diferente ao entrar, mas o segundo desvio (ao sair, na segunda face) desfaz quase completamente essa separação, e o feixe emergente sai praticamente paralelo ao incidente, ainda branco. No prisma, as faces não são paralelas, então os desvios se somam em vez de se cancelar, tornando a separação das cores visível.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Dispersão é a separação das cores por pequenas diferenças no índice de refração.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arco-íris primário, o vermelho fica na parte externa; o violeta, na interna.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2026-09-08T01:35:45Z</dcterms:created>
  <dcterms:modified xsi:type="dcterms:W3CDTF">2026-09-08T01:35:45Z</dcterms:modified>
</cp:coreProperties>
</file>