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CINEMÁTICA BÁSICA · AULA 10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86000"/>
            <a:ext cx="1371600" cy="13716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450592"/>
            <a:ext cx="1042416" cy="10424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4884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Equação de Torricelli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42900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não temos o tempo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MRUV - A Equação de Torricelli (Quando não temos o tempo)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disparadora: "Um carro freia de 20 m/s até parar, percorrendo 40 m, com aceleração constante. Como eu descubro a aceleração, se ninguém cronometrou quanto tempo durou a freada?" Deixar a turma perceber que as fórmulas vistas até agora (Aulas 8 e 9) sempre exigem o tempo — e aqui ele não foi dado.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863840" y="164592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2595" y="1744675"/>
            <a:ext cx="625450" cy="6254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869680" y="17830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v0 e v — velocidades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863840" y="274320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595" y="2841955"/>
            <a:ext cx="625450" cy="6254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869680" y="28803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Δs — deslocamento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10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778240" y="1645920"/>
            <a:ext cx="1828800" cy="182880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696" y="1865376"/>
            <a:ext cx="1389888" cy="13898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6809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Equação de Torricelli, v² = v0² + 2·a·Δs, para relacionar velocidade, aceleração e deslocamento sem depender do tempo decorrido.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10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Equação de Torricelli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1371600" y="2103120"/>
            <a:ext cx="9418320" cy="2011680"/>
          </a:xfrm>
          <a:prstGeom prst="roundRect">
            <a:avLst>
              <a:gd name="adj" fmla="val 6818"/>
            </a:avLst>
          </a:prstGeom>
          <a:solidFill>
            <a:srgbClr val="2B3050"/>
          </a:solidFill>
          <a:ln w="19050">
            <a:solidFill>
              <a:srgbClr val="E8623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645920" y="2286000"/>
            <a:ext cx="8869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v² = v0² + 2 · a · Δs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1645920" y="4297680"/>
            <a:ext cx="8869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única equação do MRUV que não usa o tempo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10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869680" y="173736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5245" y="191292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5895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Reforçar o impasse: sem o tempo, as equações v = v0 + a·t e s = s0 + v0·t + a·t²/2 parecem inutilizáveis. Obstáculo a nomear (sem resolver ainda): a crença de que é sempre necessário calcular o tempo antes de encontrar qualquer outra grandeza do MRUV — quando na verdade existe uma terceira equação, feita justamente para os casos em que o tempo é desconhecido ou irrelevante.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10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0" y="1645920"/>
            <a:ext cx="1463040" cy="14630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956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13816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Apresentação dos slides 2 a 7: apresentação da Equação de Torricelli, v² = v0² + 2·a·Δs, obtida combinando algebricamente as duas equações anteriores para eliminar o tempo t. Resolução explícita do problema do Momento 1: 0² = 20² + 2·a·40 → 0 = 400 + 80a → a = −5 m/s². Destacar quando usar cada equação: com o tempo dado ou pedido, usar as equações das Aulas 8/9; sem o tempo, usar Torricelli.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10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052560" y="164592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812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04672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professor resolve no quadro, pensando em voz alta, o caso de um carro que parte do repouso e atinge 15 m/s após percorrer 22,5 m: 15² = 0² + 2·a·22,5 → 225 = 45a → a = 5 m/s². Em seguida, propõe uma variação semelhante (achar o deslocamento, dados v0, v e a) para os alunos resolverem em duplas.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10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1737360"/>
            <a:ext cx="10698480" cy="2468880"/>
          </a:xfrm>
          <a:prstGeom prst="roundRect">
            <a:avLst>
              <a:gd name="adj" fmla="val 4444"/>
            </a:avLst>
          </a:prstGeom>
          <a:solidFill>
            <a:srgbClr val="2B305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005840" y="1920240"/>
            <a:ext cx="10149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1: Um carro parte do repouso e atinge 12 m/s após percorrer 18 m, em aceleração constante. Calcule essa aceleração.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520" y="4480560"/>
            <a:ext cx="10698480" cy="1188720"/>
          </a:xfrm>
          <a:prstGeom prst="roundRect">
            <a:avLst>
              <a:gd name="adj" fmla="val 9231"/>
            </a:avLst>
          </a:prstGeom>
          <a:solidFill>
            <a:srgbClr val="2B305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60120" y="46177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Dica: Sem tempo no problema? Pense em Torricelli primeiro.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10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Fechamento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91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0574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12² = 0² + 2·a·18 → 144 = 36a → a = 4 m/s².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5661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31920"/>
            <a:ext cx="10698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o problema disparador do Momento 1, já resolvido, e sistematizar: agora o curso tem três equações do MRUV — a da velocidade (com tempo), a dos espaços (com tempo) e a de Torricelli (sem tempo). Reforçar o critério de escolha: quando o tempo não aparece no problema (nem é pedido), Torricelli é o caminho mais direto.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10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377440"/>
            <a:ext cx="1280160" cy="128016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39" y="2531059"/>
            <a:ext cx="972922" cy="9729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46888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2377440" y="2423160"/>
            <a:ext cx="9052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Queda Livre e Lançamento Vertical — a primeira aplicação prática e concreta de tudo que foi visto no MRUV, com a gravidade como aceleração constante.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10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2026-09-05T10:32:26Z</dcterms:created>
  <dcterms:modified xsi:type="dcterms:W3CDTF">2026-09-05T10:32:26Z</dcterms:modified>
</cp:coreProperties>
</file>