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110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Interferência em Filmes Finos e Difração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luz também é onda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Interferência em Filmes Finos e Difração da Luz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bolha de sabão mostra cores, mesmo sendo feita de um líquido transparente e incolor?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cores da bolha não vêm de pigmento nenhum — vêm da interferência entre a luz refletida nas duas superfícies do filme fino.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4124" y="2798064"/>
            <a:ext cx="3920703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fenômenos que só a óptica ondulatória explica: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Interferência: diferença de caminho entre as reflexões nas duas superfícies do filme reforça uma cor e cancela outra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Difração: desvio da luz ao passar por fendas estreitas — mais visível quando a fenda é do tamanho do comprimento de onda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 da bolha depende da ESPESSURA do filme, não de uma tinta — por isso ela muda conforme a bolha fica mais fina.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Luz branca refletindo numa película fina de sabão.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 reflete na superfície de cima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 atravessa, reflete embaixo e volta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duas se somam e reforçam cores diferentes conforme a espessura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110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Interferência em filme fino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Difração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110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interferência construtiva e o que é interferência destrutiva?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Luz monocromática produz faixas claras/escuras de uma só cor — o padrão colorido só aparece com luz branca.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Construtiva é quando duas ondas se sobrepõem em fase (crista com crista, vale com vale), reforçando a amplitude resultante; destrutiva é quando se sobrepõem em oposição de fase (crista com vale), cancelando-se parcial ou totalmente.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Interferência e difração só existem porque a luz se comporta como onda — é a óptica física.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7: da propagação retilínea (Aula 89) até aqui, raio e onda são modelos complementares.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2026-09-08T01:35:45Z</dcterms:created>
  <dcterms:modified xsi:type="dcterms:W3CDTF">2026-09-08T01:35:45Z</dcterms:modified>
</cp:coreProperties>
</file>