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ELETROSTÁTICA · AULA 111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Carga Elétrica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Prótons, elétrons e quantização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Carga Elétrica (Estrutura do átomo e prótons/elétrons)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passar um pente no cabelo seco, o pente consegue atrair pedacinhos de papel. De onde vem isso?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Carga elétrica é quantizada: Q=n·e, onde e=1,6×10⁻¹⁹ C é a carga elementar de um próton ou elétron.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226" y="2414016"/>
            <a:ext cx="441449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ideias resolvem quase tudo em eletrostática: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Corpo perde elétrons → fica positivo. Ganha elétrons → fica negativo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carga total é sempre um múltiplo inteiro de e=1,6×10⁻¹⁹ C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corpo carregado não "ganhou" prótons — em eletrização comum, só os elétrons se movem entre os corpos.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corpo perdeu 5×10¹² elétrons.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Q=n·e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Q=5×10¹²×1,6×10⁻¹⁹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Q=8×10⁻⁷ C (positiva)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do átomo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Quantização da carga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corpo perdeu 5×10¹² elétrons. Qual a carga elétrica adquirida (em módulo) e qual o sinal?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 neutro = mesmo número de prótons e elétrons — não é ausência de carga, é equilíbrio entre elas.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Q=n·e=5×10¹²×1,6×10⁻¹⁹=8×10⁻⁷ C; sinal positivo, pois o corpo perdeu elétrons (ficou com déficit de carga negativa).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Carga elétrica não se cria — ela já existe nos átomos, só se redistribui.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Prótons ficam presos no núcleo; só elétrons se movem em eletrização comum.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Processos de Eletrização por Atrito e Contato.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2026-09-08T20:23:42Z</dcterms:created>
  <dcterms:modified xsi:type="dcterms:W3CDTF">2026-09-08T20:23:42Z</dcterms:modified>
</cp:coreProperties>
</file>