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Eletrização por Atrito e Contato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Transferência de elétrons entre corpos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Processos de Eletrização por Atrito e Contato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atritar um bastão de vidro com lã, o vidro fica positivo. Os dois materiais ficam com o mesmo sinal, ou sinais opostos?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transfere elétrons: quem perde fica positivo, quem ganha fica negativo — sempre em sinais opostos e mesmo módulo.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formas de eletrizar por transferência direta: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Atrito: materiais diferentes trocam elétrons (série triboelétrica dá o sinal)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Contato entre condutores idênticos: carga final de cada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Contato entre condutores IDÊNTICOS reparte a carga igualmente — mas isso é regra só para esse caso, não pra todo processo.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Esferas idênticas com +8 μC e -2 μC se tocam e se separam.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Soma: 8+(-2)=6 μC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Divide por 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uma fica com +3 μC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e série triboelétrica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Contato entre condutores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atritar um bastão de vidro com um pedaço de lã, o vidro fica com carga positiva. O que isso indica sobre a transferência de elétrons entre os dois materiais?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Contato só reparte igual se os dois condutores forem IDÊNTICOS em forma e tamanho.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que o vidro perdeu elétrons para a lã (a lã ficou com carga negativa de mesmo módulo).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sempre gera sinais opostos; contato entre idênticos sempre reparte igual.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carga não é criada em nenhum dos dois processos — só é transferida ou redistribuída.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Eletrização por Indução (O separador de cargas).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