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Eletrização por Indução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Carregar sem tocar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Eletrização por Indução (O separador de cargas)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carregar um objeto eletricamente sem tocar nele com nada?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indução, o corpo induzido fica com carga de sinal OPOSTO ao do indutor — o contrário do que acontece por contato.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574" y="2414016"/>
            <a:ext cx="7689805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etapas, nessa ordem exata: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1) Aproxima o indutor  2) Aterra o condutor  3) Remove o aterramento  4) Afasta o indutor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indutor nunca é tocado — não perde nem ganha carga no processo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importa: o aterramento precisa ser removido ANTES de afastar o indutor, senão a carga induzida escoa de volta.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Bastão negativo aproxima-se de uma esfera neutra.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Elétrons da esfera são repelidos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Aterra e remove o fio-terra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Esfera fica positiva (oposto ao indutor)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4 etapas da indução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sinal inverte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bastão carregado negativamente é aproximado de uma esfera condutora neutra, sem tocá-la. Que sinal de carga a esfera adquire ao final do processo de indução completo (com aterramento)?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pergunta disser "sem tocar", é indução. Se disser "encostar", é contato — o sinal final muda completamente.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Positivo (sinal oposto ao do indutor).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Indução separa cargas à distância; o sinal final é sempre oposto ao do indutor.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Compare com o contato (Aula 112): lá o sinal final é IGUAL ao do corpo que toca.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Princípio da Conservação das Cargas Elétricas.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