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das Cargas Elétricas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nunca muda, num sistema isolado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da Conservação das Cargas Elétricas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dois corpos se eletrizam por atrito, de onde vêm as cargas que aparecem neles?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sistema isolado, a soma algébrica das cargas elétricas permanece sempre constante — cargas não são criadas nem destruídas.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Aplicando a conservação em qualquer processo: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antes = Soma depois, sempre que o sistema for isolado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divisão igual (contato entre idênticos) é só um CASO PARTICULAR disso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não significa "cada corpo mantém sua carga" — significa que a SOMA do sistema todo não muda.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isolado: +5 μC e -9 μC. Depois, uma esfera fica com -3 μC.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inicial: 5+(-9)=-4 μC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final também é -4 μC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Outra esfera: -4-(-3)=-1 μC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da conservação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Aplicando em atrito e contato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isolado tem inicialmente duas esferas com cargas +5 μC e -9 μC. Depois de um processo de eletrização entre elas (não necessariamente com divisão igual), uma ficou com -3 μC. Qual a carga da outra?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qualquer cálculo de eletrização, some as cargas iniciais — essa soma é o seu "gabarito de conferência".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inicial = 5+(-9) = -4 μC; deve continuar -4 μC. Se uma ficou com -3 μC, a outra tem -4-(-3) = -1 μC.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cargas já existiam nos átomos dos dois corpos — o processo só as redistribui.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Vale sempre, mesmo quando a carga não se divide igualmente entre os corpos.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Coulomb (A força entre cargas puntiformes).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