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115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Coulomb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força entre cargas puntiformes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Coulomb (A força entre cargas puntiformes)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cargas elétricas se atraem (ou repelem) mais forte quando estão mais perto, ou mais longe uma da outra?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F=k·|q₁·q₂|/d² — a força cai com o QUADRADO da distância e cresce com o produto das cargas.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proporcionalidades pra guardar: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F∝1/d² — dobrar a distância derruba a força pra 1/4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F∝q₁·q₂ — dobrar uma carga dobra a força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sinal repele; sinais opostos atraem — mas o módulo da força se calcula sempre com os valores absolutos das cargas.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Cargas de +2 μC e +3 μC, separadas por 0,3 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F=k·q₁·q₂/d²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F=9×10⁹×2×10⁻⁶×3×10⁻⁶/0,3²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F=0,6 N (repulsiva)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F=k|q₁·q₂|/d²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Atrativa × repulsiva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cargas puntiformes de +2 μC e +3 μC estão separadas por 0,3 m no vácuo (k=9×10⁹ N·m²/C²). Calcule a força elétrica entre elas.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o valor, decida o sentido (atrai ou repele) só olhando os sinais das cargas — isso nunca muda com a distância.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F=k·q₁·q₂/d² = 9×10⁹×2×10⁻⁶×3×10⁻⁶/0,3² = 9×10⁹×6×10⁻¹²/0,09 = 54×10⁻³/0,09=0,6 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força elétrica atua na reta que une as duas cargas.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vácuo, k₀≈9×10⁹ N·m²/C².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Campo Elétrico - Conceito e Vetor.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