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Elétrico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vetor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Elétrico - Conceito e Vetor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elétrica influencia o espaço ao seu redor mesmo sem nenhuma outra carga por perto pra "sentir"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elétrico: E=F/q. É um VETOR, com a direção da força que agiria sobre uma carga de prova POSITIVA.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5892" y="2414016"/>
            <a:ext cx="4537167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cargas, dois papéis diferentes: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Carga geradora: cria o campo. Carga de prova: só o detecta/mede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convenção, a carga de prova usada é sempre positiva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elétrico não precisa de uma carga de prova para existir — ela só serve para revelar um campo que já estava lá.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de prova de +2×10⁻⁶ C sofre força de 0,04 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E=F/q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E=0,04/2×10⁻⁶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E=2×10⁴ N/C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 E=F/q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geradora × de prova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de prova de +2×10⁻⁶ C, colocada num ponto, sofre uma força elétrica de 0,04 N. Qual o campo elétrico nesse ponto?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E=F/q, lembre: essa carga de prova é POSITIVA por convenção, e é pequena o bastante pra não perturbar o campo original.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E=F/q=0,04/2×10⁻⁶=20000 N/C = 2×10⁴ N/C.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é uma propriedade do espaço criada pela carga geradora.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Existe mesmo sem carga de prova nenhuma ali — ela só o detecta.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Campo Elétrico de uma Carga Puntiforme.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