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ELETROSTÁTICA · AULA 117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Elétrico de uma Carga Puntiforme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E=k·|Q|/d²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 Elétrico de uma Carga Puntiforme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elétrico gerado por uma carga muda se colocarmos uma carga de prova maior no mesmo ponto?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E=k·|Q|/d² — o q da carga de prova se cancela na dedução. O campo só depende da carga geradora e da distância.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137" y="2414016"/>
            <a:ext cx="4840678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Combinando Coulomb com a definição de campo: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F=k|Qq|/d² e E=F/q → o q se cancela → E=k|Q|/d²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 depende de Q (geradora) e d — nunca da carga de prova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positiva gera campo saindo dela (radial pra fora); carga negativa gera campo entrando nela (radial pra dentro).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Carga de +5 μC, ponto a 0,1 m de distância.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E=k·Q/d²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E=9×10⁹×5×10⁻⁶/0,1²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E=4,5×10⁶ N/C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Coulomb ao campo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Sentido: positiva × negativa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campo elétrico gerado por uma carga de +5 μC num ponto a 0,1 m de distância (k=9×10⁹ N·m²/C²).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E=k|Q|/d² dá só o módulo — o sinal de Q decide a direção (pra fora se +, pra dentro se −), separadamente.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E=k·Q/d²=9×10⁹×5×10⁻⁶/0,01=45×10³/0,01=4,5×10⁶ N/C.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campo de uma carga puntiforme é uma propriedade só dela e da distância.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Dobrar a carga geradora dobra o campo; dobrar a distância divide o campo por 4.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Linhas de Força do Campo Elétrico.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Eletrostática · Aula 117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2026-09-08T20:23:42Z</dcterms:created>
  <dcterms:modified xsi:type="dcterms:W3CDTF">2026-09-08T20:23:42Z</dcterms:modified>
</cp:coreProperties>
</file>