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Linhas de Força do Campo Elétrico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Desenhando o invisível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Linhas de Força do Campo Elétrico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desenhar um campo elétrico, se ele existe em todo ponto do espaço ao mesmo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Linhas de força saem do + e entram no −, nunca se cruzam, e ficam mais densas onde o campo é mais intenso.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de leitura das linhas de força: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Tangente à linha = direção do campo naquele ponto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Densidade de linhas = intensidade do campo (mais juntas = mais forte)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linhas de força não são objetos físicos reais — são só uma representação visual do campo vetorial.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Dipolo elétrico: uma carga +Q perto de uma -Q.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Linhas saem de +Q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Curvam no espaço entre as cargas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Chegam em -Q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das linhas de força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isolada × dipolo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as linhas de força do campo elétrico nunca podem se cruzar?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duas linhas parecerem se cruzar num desenho, alguma delas está errada — isso nunca acontece de verdade.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em cada ponto do espaço o campo elétrico tem uma única direção e sentido; se duas linhas se cruzassem, o ponto de cruzamento teria duas direções de campo ao mesmo tempo, o que é impossível.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linhas nunca se cruzam — cada ponto do espaço tem uma única direção de campo.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Onde as linhas estão mais próximas, o campo é mais intenso.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Trabalho da Força Elétrica (Relação com energia potencial).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