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da Força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com a energia potencial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da Força Elétrica (Relação com energia potencial)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Módulo 3, o trabalho da força peso não dependia do caminho, só da altura inicial e final. A força elétrica se comporta igual?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τ=Ep,inicial−Ep,final. Como a força peso, a força elétrica é CONSERVATIVA: só importa onde começa e onde termina.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lógica do Módulo 3, agora em eletrostática: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τ não depende do caminho — só das posições inicial e final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τ&gt;0 → Ep diminui. τ&lt;0 → Ep aumenta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positivo significa que a energia potencial DIMINUIU — não que a carga "ganhou" energia extra.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 inicial=6×10⁻⁴ J, Ep final=2×10⁻⁴ J.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τ=Ep,inicial−Ep,final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τ=6×10⁻⁴−2×10⁻⁴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τ=4×10⁻⁴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elétrica é conservativa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e energia potencial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tem energia potencial elétrica de 6×10⁻⁴ J numa posição inicial e 2×10⁻⁴ J numa posição final. Qual o trabalho da força elétrica nesse deslocamento?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uma força for conservativa (peso, elétrica), o trabalho é o mesmo não importa a trajetória — só o ponto inicial e o final contam.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τ=Ep,inicial-Ep,final = 6×10⁻⁴-2×10⁻⁴=4×10⁻⁴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elétrica conservativa, igual à peso: o trabalho só depende do início e do fim.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 positiva a favor do campo → trabalho positivo, energia potencial cai.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Potencial Elétrico (O volt na prática).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