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Queda Livre e Lançamento Vertical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gravidade em ação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Queda Livre e Lançamento Vertical (A gravidade em ação)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"Se vocês soltarem uma pedra e uma bolinha de gude ao mesmo tempo, da mesma altura, desprezando a resistência do ar, qual chega primeiro ao chão?" Ouvir hipóteses — a intuição de que objetos mais pesados caem mais rápido é comum e será resolvida nesta aula.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Martelo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11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as equações do MRUV à queda livre e ao lançamento vertical, reconhecendo a aceleração da gravidade como a aceleração constante desses movimentos.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11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MRUV na vertical: a = g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371600" y="2103120"/>
            <a:ext cx="9418320" cy="2011680"/>
          </a:xfrm>
          <a:prstGeom prst="roundRect">
            <a:avLst>
              <a:gd name="adj" fmla="val 6818"/>
            </a:avLst>
          </a:prstGeom>
          <a:solidFill>
            <a:srgbClr val="2B3050"/>
          </a:solidFill>
          <a:ln w="19050">
            <a:solidFill>
              <a:srgbClr val="E8623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645920" y="228600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 ≈ 10 m/s²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42976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mesmas 3 equações do MRUV, com a = g (ou −g, subindo)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11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Reforçar a pergunta do Momento 1 com o experimento mental de Galileu: uma pena e um martelo, soltos ao mesmo tempo na Lua (sem atmosfera), caem juntos. Obstáculo a nomear (sem resolver ainda): a crença de que a massa do corpo influencia a aceleração da queda — quando, desprezada a resistência do ar, todos os corpos caem com a mesma aceleração g, independentemente da massa.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11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8: definição da queda livre como MRUV vertical com a = g ≈ 10 m/s² (podendo variar ligeiramente conforme a instituição adote 9,8 m/s²), sempre apontada para baixo. Resolução explícita do obstáculo do Momento 2: a massa não entra nas equações do MRUV — por isso pedra e bolinha de gude caem juntas, desprezada a resistência do ar. Análise do lançamento vertical para cima: a gravidade desacelera a subida (velocidade diminui), anula a velocidade no ponto mais alto e acelera a descida no sentido contrário — usando as mesmas três equações do MRUV, com a = −g se o eixo for orientado para cima.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11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resolve no quadro, pensando em voz alta, a queda livre de um objeto solto do repouso de uma altura de 45 m (g = 10 m/s²): usando s = s0 + v0t + at²/2 com s0=45, v0=0, a=−10 (eixo apontando para cima) e s=0 no chão, encontra o tempo de queda e a velocidade de impacto por Torricelli. Em seguida, propõe uma variação semelhante (lançamento vertical para cima, achar a altura máxima) para os alunos resolverem em duplas.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11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 objeto é solto do repouso de uma altura de 80 m. Adotando g = 10 m/s² e desprezando a resistência do ar, calcule o tempo de queda até o solo.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Sem resistência do ar, todos os corpos caem com a mesma aceleração.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11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Usando s = v0t + gt²/2 com v0=0: 80 = 5t² → t² = 16 → t = 4 s.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pergunta disparadora do Momento 1 e responder formalmente: desprezada a resistência do ar, pedra e bolinha de gude chegam juntas ao chão, pois a aceleração da gravidade não depende da massa. Reforçar que queda livre e lançamento vertical não são movimentos novos — são apenas o MRUV aplicado na vertical, com a = g.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11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Cinemática Vetorial — retomando a diferença entre grandezas escalares e vetoriais, agora aplicada especificamente ao movimento.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11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