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8 · ELETROSTÁTICA · AULA 120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Potencial Elétrico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volt na prática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Potencial Elétrico (O volt na prática)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significa, na prática, o "1,5V" escrito numa pilha comum?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120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V=Ep/q. Para uma carga puntiforme, V=k·Q/d. Potencial é ESCALAR — tem valor e sinal, mas não direção.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3807" y="2414016"/>
            <a:ext cx="4181338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120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volt tem um significado físico direto: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1V=1J/C: cada 1 coulomb de carga ganha 1 joule de energia potencial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 positivo se a carga geradora é +; V negativo se é −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120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Potencial elétrico (escalar) e campo elétrico (vetor) são grandezas diferentes, mesmo que relacionadas.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120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Carga de prova +5×10⁻⁶ C com Ep=2×10⁻³ J.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V=Ep/q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V=2×10⁻³/5×10⁻⁶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V=400 V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120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V=Ep/q e V=kQ/d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Escalar × vetor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120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carga de prova de +5×10⁻⁶ C, colocada num ponto, tem energia potencial elétrica de 2×10⁻³ J. Qual o potencial elétrico nesse ponto?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 esqueça o sinal de Q ao calcular V=kQ/d — ele decide se o potencial é positivo ou negativo.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120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V=Ep/q=2×10⁻³/5×10⁻⁶=400 V.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"1,5V" significa 1,5 joule de energia potencial para cada coulomb de carga.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Potenciais de cargas diferentes se somam algebricamente (com sinal), não como vetores.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Diferença de Potencial Elétrico (DDP / Tensão).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120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2026-09-08T20:23:42Z</dcterms:created>
  <dcterms:modified xsi:type="dcterms:W3CDTF">2026-09-08T20:23:42Z</dcterms:modified>
</cp:coreProperties>
</file>