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121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 de Potencial Elétrico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DDP / Tensão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 de Potencial Elétrico (DDP / Tensão)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tomada de 220V "empurra" mais corrente do que uma pilha de 1,5V?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=q·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É a DDP, não o potencial isolado, que determina o trabalho realizado.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4736" y="2414016"/>
            <a:ext cx="4419480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grandeza que move cargas de verdade: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τ=q·U — quanto maior a DDP, maior o trabalho sobre cada carga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Pilhas e tomadas são fontes de DDP (1,5V, 127V, 220V…)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positiva se move espontaneamente do potencial MAIOR pro MENOR — a negativa faz o caminho contrário.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DDP de 12V entre A e B, carga de +2×10⁻³ C vai de A até B.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τ=q·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τ=2×10⁻³×12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τ=0,024 J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U=V_A−V_B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τ=q·U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DDP entre dois pontos A e B é de 12V, com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&gt;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Qual o trabalho da força elétrica para deslocar uma carga de +2×10⁻³ C de A até B?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DDP nunca é um valor de um ponto só — é sempre a diferença entre DOIS pontos.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τ=q·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=2×10⁻³×12=0,024 J = 2,4×10⁻²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importa pro trabalho é sempre a diferença entre dois potenciais.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Analogia: carga positiva "cai" de potencial alto pra baixo, como um objeto cai de uma altura maior pra menor.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Superfícies Equipotenciais.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