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ELETROSTÁTICA · AULA 122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Superfícies Equipotenciais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Onde o potencial não muda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Superfícies Equipotenciais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Existem pontos diferentes no espaço, ao redor de uma carga, com exatamente o mesmo potencial elétrico?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Superfície equipotencial: todos os pontos com o mesmo V. Para uma carga puntiforme, são esferas concêntricas.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226" y="2414016"/>
            <a:ext cx="441449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propriedades geométricas centrais: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Superfícies equipotenciais são sempre PERPENDICULARES às linhas de força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Mesma superfície → mesma V → U=0 → τ=q·U=0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Deslocar uma carga DENTRO da mesma superfície equipotencial exige trabalho ZERO da força elétrica — não é um erro de cálculo.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 de 2×10⁻⁵ C vai da superfície de 300V para a de 100V.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U=300−100=200V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τ=q·U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τ=4×10⁻³ J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122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Definição e formato (esferas)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Perpendicularidade com linhas de força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o formato das superfícies equipotenciais geradas por uma carga puntiforme isolada?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dois pontos têm o mesmo potencial, o trabalho entre eles é zero — não precisa calcular mais nada.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Esferas concêntricas, centradas na carga.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V=kQ/d só depende da distância — por isso as superfícies são esferas centradas na carga.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Trabalho é zero para deslocamentos dentro da mesma superfície equipotencial.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Condutores em Equilíbrio Eletrostático (Blindagem eletrostática).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2026-09-08T20:23:42Z</dcterms:created>
  <dcterms:modified xsi:type="dcterms:W3CDTF">2026-09-08T20:23:42Z</dcterms:modified>
</cp:coreProperties>
</file>