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ELETROSTÁTICA · AULA 123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Condutores em Equilíbrio Eletrostático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Blindagem eletrostática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Condutores em Equilíbrio Eletrostático (Blindagem eletrostática)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motoristas costumam estar relativamente seguros dentro de um carro durante uma tempestade com raios?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condutor em equilíbrio, o campo elétrico interno é sempre ZERO — toda a carga fica na superfície externa.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156" y="2414016"/>
            <a:ext cx="4288640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Consequências diretas do campo interno nulo: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Potencial é o MESMO em todo o condutor (interior e superfície)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Cavidade oca dentro de um condutor também tem campo nulo — blindagem eletrostática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carga em excesso nunca fica espalhada pelo volume do condutor — ela se concentra inteira na superfície.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Avião atingido por um raio em pleno voo.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Carga se distribui pela fuselagem externa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Campo interno permanece nulo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Passageiros ficam protegidos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123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Campo interno nulo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Blindagem eletrostática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campo elétrico no interior de um condutor em equilíbrio eletrostático é sempre nulo?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Campo elétrico interno nulo é a causa; carga só na superfície e potencial constante são as consequências.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Porque, se houvesse campo elétrico interno, os elétrons livres do condutor continuariam sendo empurrados e se movendo, o que significa que o sistema ainda não estaria em equilíbrio; o equilíbrio só é atingido quando os elétrons se rearranjam de forma que o campo resultante no interior seja zero.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houvesse campo interno, os elétrons livres ainda estariam se movendo — não seria equilíbrio.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 condutor inteiro é uma região equipotencial.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Poder das Pontas e Gaiola de Faraday.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2026-09-08T20:23:42Z</dcterms:created>
  <dcterms:modified xsi:type="dcterms:W3CDTF">2026-09-08T20:23:42Z</dcterms:modified>
</cp:coreProperties>
</file>