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124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Poder das Pontas e Gaiola de Faraday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da blindagem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Poder das Pontas e Gaiola de Faraday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para-raios têm uma ponta bem fina no topo, em vez de uma esfera lisa?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densidade de carga é maior onde o raio de curvatura é menor — nas pontas o campo elétrico fica muito mais intenso.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9592" y="2414016"/>
            <a:ext cx="43297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aplicações práticas do poder das pontas e da blindagem: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Para-raios: ponta concentra carga → campo intenso → ioniza o ar → descarga controlada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Gaiola de Faraday: malha condutora cancela campos externos no espaço interno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carga NÃO se distribui igualmente pela superfície de um condutor de formato irregular.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Condutor com uma ponta e uma região plana.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Ponta: menor raio de curvatura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Maior densidade de carga ali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Campo elétrico mais intenso na ponta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Poder das pontas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Para-raios e Gaiola de Faraday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carga elétrica se concentra mais nas partes pontiagudas de um condutor do que nas partes planas?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Pontas concentram carga e campo; superfícies planas concentram pouco — é sempre uma questão de raio de curvatura.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densidade superficial de carga é maior onde o raio de curvatura da superfície é menor (mais pontiagudo) — é uma propriedade geométrica da distribuição de equilíbrio de cargas num condutor.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menor o raio de curvatura, maior a densidade de carga e mais intenso o campo.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gaiola de Faraday é a blindagem eletrostática (Aula 123) aplicada na prática.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Capacitores Elétricos (Armazenamento de carga e energia).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