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Capacitores Elétricos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Armazenando carga e energia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Capacitores Elétricos (Armazenamento de carga e energia)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algum componente elétrico feito especificamente para armazenar carga, como uma "bateria de curto prazo"?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Capacitância: C=Q/U. Duas placas condutoras paralelas, separadas por um isolante, armazenam cargas +Q e −Q.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grandezas de um capacitor, ligadas entre si: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C=Q/U (unidade: farad, F=C/V)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Energia armazenada: E=(1/2)·C·U²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 mesma DDP, capacitores diferentes armazenam quantidades diferentes de carga — depende da capacitância própria de cada 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 de 10 µF sob DDP de 100V.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E=(1/2)·C·U²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E=0,5×10×10⁻⁶×100²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E=0,05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capacitor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C=Q/U e energia armazenada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capacitor armazena uma carga de 6×10⁻⁴ C quando submetido a uma DDP de 12V. Qual a capacitância desse capacitor?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energia, confira se você tem C e U, ou C e Q, ou Q e U — a fórmula certa depende do par disponível.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C=Q/U=6×10⁻⁴/12=5×10⁻⁵ F = 50 µF.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Capacitância é a capacidade própria de cada capacitor de armazenar carga por unidade de DDP.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energia elétrica fica armazenada no campo elétrico entre as placas.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Dielétricos em Capacitores (Energia armazenada no campo).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