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126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Dielétricos em Capacitores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armazenada no campo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Dielétricos em Capacitores (Energia armazenada no campo)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maioria dos capacitores reais tem um material isolante entre as placas, em vez de vácuo ou 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dielétrico se polariza e reduz o campo entre as placas — por isso AUMENTA a capacitância: C'=k·C (k&gt;1).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situações, dois resultados opostos pra energia: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Isolado (Q constante): C aumenta → E=Q²/(2C) DIMINUI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Ligado à bateria (U constante): C aumenta → E=(1/2)CU² AUMENTA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efeito do dielétrico sobre a ENERGIA depende da situação: capacitor isolado (diminui) ou ligado à bateria (aumenta).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Capacitor de 4 µF recebe dielétrico com k=3.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C'=k·C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C'=3×4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C'=12 µF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Polarização do dielétrico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sobre C e sobre a energia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capacitor de 4 µF tem sua capacitância aumentada ao receber um dielétrico de constante k=3. Qual a nova capacitância?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o capacitor está isolado (Q fixa) ou ligado à bateria (U fixa)? A resposta muda o efeito na energia.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C'=k·C=3×4=12 µF.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dielétrico sempre aumenta a capacitância — mas o efeito na energia depende do capacitor estar isolado ou ligado à bateria.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8: da carga elétrica (Aula 111) até a energia armazenada num capacitor.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