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127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 Elétrica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fluxo ordenado de elétrons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 Elétrica (O fluxo de elétrons em um fio)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Dentro de um fio, os elétrons livres já estão sempre se mexendo. Por que só existe corrente elétrica quando ligamos o fio numa pilha?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Corrente elétrica é o movimento ORDENADO de elétrons, causado por uma DDP — sem ela, o movimento é só agitação térmica aleatória.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7427" y="2798064"/>
            <a:ext cx="3974098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ideias resolvem quase tudo aqui: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DDP: elétrons se movem ao acaso, sem direção — não há corrente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Corrente só existe em circuito FECHADO, formando um caminho contínuo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sentido convencional da corrente (do + pro −) é o OPOSTO do sentido real dos elétrons (do − pro +).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circuito com pilha, fio e lâmpada.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Fio solto → circuito aberto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Nenhum caminho fechado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Lâmpada não acende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Movimento ordenado × térmico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Sentido convencional × real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a diferença entre o sentido convencional da corrente elétrica e o sentido real do movimento dos elétrons num fio metálico.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o circuito estiver "aberto" em algum ponto, não existe corrente — nem que a pilha esteja cheia.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sentido convencional é definido como indo do polo positivo para o negativo (convenção histórica, anterior à descoberta de que o portador de carga é o elétron); o sentido real do movimento dos elétrons (negativos) é o contrário, do polo negativo para o positivo.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DDP cria um campo elétrico no fio, dando direção ao movimento dos elétrons.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Sentido convencional: do + pro −. Sentido real dos elétrons: do − pro +.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Intensidade da Corrente Elétrica (Cálculo de carga por tempo).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