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128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Intensidade da Corrente Elétrica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por tempo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Intensidade da Corrente Elétrica (Cálculo de carga por tempo)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dizemos que um chuveiro "puxa" 30 ampères, o que esse número está medindo?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i=ΔQ/Δt. O ampère (A) mede uma RELAÇÃO entre carga e tempo: 1A=1C/s.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corrente pra carga, e vice-versa: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ΔQ=i·Δt — carga total a partir da corrente e do tempo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n=Q/e — número de elétrons a partir da carga (Aula 111 do Módulo 8)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Ampère não mede só a quantidade de carga — mede a rapidez com que ela atravessa o fio.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de 12C atravessa um fio em 4s.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i=ΔQ/Δt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i=12/4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i=3A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i=ΔQ/Δt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carga ao número de elétrons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de 12 C atravessa a seção de um fio em 4 s. Qual a intensidade da corrente elétrica?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a unidade do tempo (segundos!) antes de aplicar i=ΔQ/Δt.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i=ΔQ/Δt=12/4=3 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ampère = 1 coulomb passando por segundo.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Corrente e carga são grandezas diferentes — não confundir A com 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Resistência Elétrica e 1ª Lei de Ohm (U=R⋅i).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