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129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Resistência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Ohm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Resistência Elétrica e 1ª Lei de Ohm (U=R⋅i)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fio muito fino esquenta mais que um fio grosso, percorridos pela mesma corrente?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U=R·i. Num resistor ÔHMICO, R é constante — o gráfico U×i é uma reta passando pela origem.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Ôhmico × não-ôhmico: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Ôhmico: R constante, gráfico U×i é reta pela origem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Não-ôhmico: R varia com U/i, gráfico é uma curva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material segue a 1ª Lei de Ohm — numa lâmpada incandescente, R muda com a temperatura.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 sob 12V, percorrido por 2A.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R=U/i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R=12/2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R=6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U=R·i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U×i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resistor ôhmico é percorrido por uma corrente de 2 A quando submetido a uma DDP de 12V. Qual sua resistência?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 ôhmico: R não muda não importa o valor de U ou i usado para calculá-la.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R=U/i=12/2=6 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Resistência mede a oposição de um material à passagem da corrente.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Unidade: ohm (Ω), onde 1Ω=1V/A.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2ª Lei de Ohm (Resistividade, comprimento e espessura do fio).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