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CINEMÁTICA BÁSICA · AULA 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86000"/>
            <a:ext cx="1371600" cy="13716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6112" y="2450592"/>
            <a:ext cx="1042416" cy="1042416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4884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Cinemática Vetorial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42900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Escalar vs. Vetorial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Cinemática Vetorial (Escalar vs. Vetorial)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6766560" cy="4754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disparadora: "Até agora, todo movimento que estudamos era numa reta só. Um carro que faz uma curva também pode ser descrito só com um número de velocidade, tipo '60 km/h'?" Deixar a turma perceber que "60 km/h" sozinho não diz para onde o carro está indo.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7863840" y="164592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62595" y="1744675"/>
            <a:ext cx="625450" cy="62545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869680" y="178308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Escalar: só número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7863840" y="2743200"/>
            <a:ext cx="822960" cy="82296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2595" y="2841955"/>
            <a:ext cx="625450" cy="62545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869680" y="28803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Vetorial: direção e sentido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12</a:t>
            </a:r>
            <a:endParaRPr lang="en-US" sz="1000" dirty="0"/>
          </a:p>
        </p:txBody>
      </p:sp>
      <p:sp>
        <p:nvSpPr>
          <p:cNvPr id="11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778240" y="1645920"/>
            <a:ext cx="1828800" cy="182880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97696" y="1865376"/>
            <a:ext cx="1389888" cy="13898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6809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9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grandezas escalares de grandezas vetoriais no contexto da Cinemática, reconhecendo quando é necessário considerar direção e sentido para descrever um movimento.</a:t>
            </a:r>
            <a:endParaRPr lang="en-US" sz="19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12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Escalar x Vetorial na Cinemática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73152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2B3050"/>
          </a:solidFill>
          <a:ln/>
        </p:spPr>
      </p:sp>
      <p:sp>
        <p:nvSpPr>
          <p:cNvPr id="4" name="Shape 2"/>
          <p:cNvSpPr/>
          <p:nvPr/>
        </p:nvSpPr>
        <p:spPr>
          <a:xfrm>
            <a:off x="1097280" y="2011680"/>
            <a:ext cx="914400" cy="9144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7008" y="2121408"/>
            <a:ext cx="694944" cy="69494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2194560" y="20574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Escalares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1097280" y="3108960"/>
            <a:ext cx="4389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Distância percorrida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escalar média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309360" y="1737360"/>
            <a:ext cx="5120640" cy="4206240"/>
          </a:xfrm>
          <a:prstGeom prst="roundRect">
            <a:avLst>
              <a:gd name="adj" fmla="val 2609"/>
            </a:avLst>
          </a:prstGeom>
          <a:solidFill>
            <a:srgbClr val="2B3050"/>
          </a:solidFill>
          <a:ln/>
        </p:spPr>
      </p:sp>
      <p:sp>
        <p:nvSpPr>
          <p:cNvPr id="9" name="Shape 6"/>
          <p:cNvSpPr/>
          <p:nvPr/>
        </p:nvSpPr>
        <p:spPr>
          <a:xfrm>
            <a:off x="6675120" y="2011680"/>
            <a:ext cx="914400" cy="91440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4848" y="2121408"/>
            <a:ext cx="694944" cy="6949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772400" y="205740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Vetoriais</a:t>
            </a:r>
            <a:endParaRPr lang="en-US" sz="1700" dirty="0"/>
          </a:p>
        </p:txBody>
      </p:sp>
      <p:sp>
        <p:nvSpPr>
          <p:cNvPr id="12" name="Text 8"/>
          <p:cNvSpPr txBox="1"/>
          <p:nvPr/>
        </p:nvSpPr>
        <p:spPr>
          <a:xfrm>
            <a:off x="6675120" y="3108960"/>
            <a:ext cx="438912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Deslocamento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Velocidade e aceleração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12</a:t>
            </a:r>
            <a:endParaRPr lang="en-US" sz="1000" dirty="0"/>
          </a:p>
        </p:txBody>
      </p:sp>
      <p:sp>
        <p:nvSpPr>
          <p:cNvPr id="14" name="Text 10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8869680" y="173736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5245" y="191292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758952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exemplo clássico: dois carros a 60 km/h, um indo para o norte e outro para o leste, têm a mesma velocidade? Obstáculo a nomear (sem resolver ainda): tratar velocidade como uma grandeza puramente numérica (escalar) mesmo em situações de duas dimensões, ignorando que direção e sentido fazem parte da descrição completa do movimento.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12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0" y="1645920"/>
            <a:ext cx="1463040" cy="14630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956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13816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Apresentação dos slides 2 a 7: retomada formal de grandeza escalar (número + unidade) versus vetorial (módulo + direção + sentido). Classificação: posição, deslocamento, velocidade e aceleração são, rigorosamente, grandezas vetoriais — nas Aulas 5 a 11, como o movimento era numa única reta, o sinal (+ ou −) já fazia o papel de indicar o sentido, disfarçando a natureza vetorial dessas grandezas. Resolução explícita do obstáculo do Momento 2: os dois carros do exemplo têm o mesmo módulo de velocidade (60 km/h), mas velocidades vetoriais diferentes, pois têm direções diferentes (norte vs. leste).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12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052560" y="1645920"/>
            <a:ext cx="1463040" cy="14630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8125" y="1821485"/>
            <a:ext cx="1111910" cy="111191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554480"/>
            <a:ext cx="8046720" cy="4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professor analisa em voz alta um caso simples: um carro anda 3 km para o leste e depois 4 km para o norte. Calcula a distância total percorrida (7 km, soma escalar) e o módulo do deslocamento vetorial usando o Teorema de Pitágoras (√(3²+4²) = 5 km), retomando explicitamente a Aula 15 do Módulo 0. Em seguida, propõe uma variação semelhante (outros dois trechos perpendiculares) para os alunos calcularem em duplas.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12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31520" y="1737360"/>
            <a:ext cx="10698480" cy="2468880"/>
          </a:xfrm>
          <a:prstGeom prst="roundRect">
            <a:avLst>
              <a:gd name="adj" fmla="val 4444"/>
            </a:avLst>
          </a:prstGeom>
          <a:solidFill>
            <a:srgbClr val="2B3050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1005840" y="1920240"/>
            <a:ext cx="10149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1: Classifique como escalar ou vetorial: (a) distância percorrida; (b) deslocamento; (c) velocidade escalar média; (d) velocidade vetorial.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31520" y="4480560"/>
            <a:ext cx="10698480" cy="1188720"/>
          </a:xfrm>
          <a:prstGeom prst="roundRect">
            <a:avLst>
              <a:gd name="adj" fmla="val 9231"/>
            </a:avLst>
          </a:prstGeom>
          <a:solidFill>
            <a:srgbClr val="2B305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60120" y="4617720"/>
            <a:ext cx="10241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Dica: Em uma dimensão, o sinal (+/−) já fazia esse papel.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12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502920"/>
            <a:ext cx="10058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Fechamento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235440" y="502920"/>
            <a:ext cx="1005840" cy="1005840"/>
          </a:xfrm>
          <a:prstGeom prst="ellipse">
            <a:avLst/>
          </a:prstGeom>
          <a:solidFill>
            <a:srgbClr val="FBE3D9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6141" y="623621"/>
            <a:ext cx="764438" cy="76443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9164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057400"/>
            <a:ext cx="10698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(a) escalar. (b) vetorial. (c) escalar. (d) vetorial.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35661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3931920"/>
            <a:ext cx="1069848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3A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pergunta disparadora do Momento 1 e sistematizar: em uma dimensão, o sinal (+/−) já capturava a direção e o sentido do movimento; em duas dimensões, é preciso tratar posição, deslocamento, velocidade e aceleração como vetores de verdade, usando decomposição e Pitágoras. Anunciar que essa ferramenta será a base das próximas três aulas (composição de movimentos, lançamento horizontal e oblíquo).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12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377440"/>
            <a:ext cx="1280160" cy="1280160"/>
          </a:xfrm>
          <a:prstGeom prst="ellipse">
            <a:avLst/>
          </a:prstGeom>
          <a:solidFill>
            <a:srgbClr val="343A55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39" y="2531059"/>
            <a:ext cx="972922" cy="9729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548640" y="246888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2377440" y="2423160"/>
            <a:ext cx="9052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E7E9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de Movimentos (Princípio de Galileu) — como analisar dois movimentos simultâneos e independentes num mesmo corpo.</a:t>
            </a:r>
            <a:endParaRPr lang="en-US" sz="20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7395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Cinemática Básica · Aula 12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F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2026-09-05T10:32:26Z</dcterms:created>
  <dcterms:modified xsi:type="dcterms:W3CDTF">2026-09-05T10:32:26Z</dcterms:modified>
</cp:coreProperties>
</file>