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ELETRODINÂMICA · AULA 130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2ª Lei de Ohm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Resistividade, comprimento e espessura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2ª Lei de Ohm (Resistividade, comprimento e espessura do fio)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 dois fios de cobre — um curto e grosso, outro longo e fino — qual tem maior resistência?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R=ρ·L/A. Resistividade ρ é do MATERIAL; comprimento L e área A são da GEOMETRIA do fio.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130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R varia com cada grandeza: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R∝L — fio mais comprido, mais resistência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R∝1/A — fio mais grosso, menos resistência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Cortar um fio ao meio muda sua resistência, mas NUNCA muda sua resistividade — essa só depende do material.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Fio com ρ=2×10⁻⁶ Ω·m, L=4m, A=2×10⁻⁶ m².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R=ρ·L/A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R=2×10⁻⁶×4/2×10⁻⁶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R=4 Ω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130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R=ρ·L/A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muda R × o que não muda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fio de resistividade ρ=2×10⁻⁶ Ω·m tem comprimento 4 m e área de seção transversal 2×10⁻⁶ m². Calcule sua resistência.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 pergunta pedir a resistividade de um material específico, ela é a MESMA não importa o tamanho do fio.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R=ρ·L/A=2×10⁻⁶×4/2×10⁻⁶=4 Ω.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fio longo e fino tem maior resistência: os dois efeitos (L grande, A pequena) somam na mesma direção.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Resistividade é propriedade do material; resistência depende também da forma do fio.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Potência e Energia Elétrica Residencial (Consumo na conta de luz).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2026-09-08T21:17:34Z</dcterms:created>
  <dcterms:modified xsi:type="dcterms:W3CDTF">2026-09-08T21:17:34Z</dcterms:modified>
</cp:coreProperties>
</file>