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e Energia Elétrica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Consumo na conta de luz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e Energia Elétrica Residencial (Consumo na conta de luz)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conta de luz mede o consumo em kWh, e não em joules, como fazemos em física?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P=U·i (ou R·i², ou U²/R). Energia: E=P·t. 1kWh = energia de um aparelho de 1000W em 1 hora.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potência à conta de luz: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E=P·t — quanto mais tempo ligado, mais energia consumida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kWh é só uma unidade prática de energia, maior que o joule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é instantânea (W); energia se ACUMULA com o tempo (kWh) — não são a mesma grandeza.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Chuveiro de 4400W ligado por 15 min (0,25h).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E=P·t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E=4,4kW×0,25h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E=1,1 kWh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P=U·i e E=P·t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kWh na prática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chuveiro elétrico de 4400 W fica ligado por 15 minutos (0,25 h). Qual a energia consumida, em kWh?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converta minutos para horas antes de calcular energia em kWh.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E=P·t=4,4 kW×0,25 h=1,1 kWh.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kWh evita números gigantes de joules no consumo residencial diário.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Custo = energia (kWh) × valor do kWh.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Associação de Resistores em Série (Resistência equivalente).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