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132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Resistores em Série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Resistência equivalente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Associação de Resistores em Série (Resistência equivalente)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pisca-pisca antigo, quando uma lâmpada queima, todas apagam. Por quê?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Req=R1+R2+...+Rn. Em série, a CORRENTE é a mesma em todos os resistores.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igual, o que se divide: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Corrente: igual em todos (único caminho)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DDP total: se divide, proporcional a cada R (U=R·i)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corrente não se divide em série — quem se divide é a DDP total entre os resistores.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Resistores de 2Ω, 3Ω e 5Ω em série.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Req=R1+R2+R3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Req=2+3+5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Req=10 Ω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Req=ΣR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Corrente igual, DDP dividida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resistores de 2Ω, 3Ω e 5Ω são associados em série. Qual a resistência equivalente?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Pisca-pisca em série: uma lâmpada queimada interrompe o único caminho, e todas apagam.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Req=2+3+5=10 Ω.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série, um único caminho para a corrente — se ele quebra em qualquer ponto, tudo para.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Req em série é sempre MAIOR que a maior resistência isolada.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Associação de Resistores em Paralelo (Divisão de correntes).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