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ELETRODINÂMICA · AULA 133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Resistores em Paralelo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de correntes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Associação de Resistores em Paralelo (Divisão de correntes)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casa, quando uma lâmpada queima, por que as outras tomadas continuam funcionando?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1/Req=1/R1+...+1/Rn. Em paralelo, a DDP é a mesma sobre todos os resistores.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igual, o que se divide: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DDP: igual em todos (mesmos dois nós)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Corrente total: se divide, maior no ramo de MENOR R (i=U/R)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DDP não se divide em paralelo — quem se divide é a corrente total entre os ramos.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Resistores de 6Ω e 3Ω em paralelo.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Req=(R1·R2)/(R1+R2)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Req=(6×3)/(6+3)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Req=2 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1/Req=Σ(1/R)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DDP igual, corrente dividida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resistores de 6Ω e 3Ω são associados em paralelo. Qual a resistência equivalente? (use produto sobre soma)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só 2 resistores em paralelo, o atalho é "produto sobre soma": Req=(R1·R2)/(R1+R2).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Req=(6×3)/(6+3)=18/9=2 Ω.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Instalação residencial é em paralelo — cada aparelho tem seu próprio caminho.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Req em paralelo é sempre MENOR que a menor resistência isolada.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Associação Mista de Resistores.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Eletrodinâmica · Aula 133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2026-09-08T21:17:34Z</dcterms:created>
  <dcterms:modified xsi:type="dcterms:W3CDTF">2026-09-08T21:17:34Z</dcterms:modified>
</cp:coreProperties>
</file>