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</p:sldIdLst>
  <p:notesMasterIdLst>
    <p:notesMasterId r:id="rId11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notesMaster" Target="notesMasters/notesMaster1.xml"/><Relationship Id="rId12" Type="http://schemas.openxmlformats.org/officeDocument/2006/relationships/presProps" Target="presProps.xml"/><Relationship Id="rId13" Type="http://schemas.openxmlformats.org/officeDocument/2006/relationships/viewProps" Target="viewProps.xml"/><Relationship Id="rId14" Type="http://schemas.openxmlformats.org/officeDocument/2006/relationships/theme" Target="theme/theme1.xml"/><Relationship Id="rId15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1E21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731520" y="640080"/>
            <a:ext cx="65836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MÓDULO 9 · ELETRODINÂMICA · AULA 134</a:t>
            </a:r>
            <a:endParaRPr lang="en-US" sz="1400" dirty="0"/>
          </a:p>
        </p:txBody>
      </p:sp>
      <p:sp>
        <p:nvSpPr>
          <p:cNvPr id="3" name="Text 1"/>
          <p:cNvSpPr txBox="1"/>
          <p:nvPr/>
        </p:nvSpPr>
        <p:spPr>
          <a:xfrm>
            <a:off x="731520" y="2103120"/>
            <a:ext cx="685800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Associação Mista de Resistores</a:t>
            </a:r>
            <a:endParaRPr lang="en-US" sz="3800" dirty="0"/>
          </a:p>
        </p:txBody>
      </p:sp>
      <p:sp>
        <p:nvSpPr>
          <p:cNvPr id="4" name="Text 2"/>
          <p:cNvSpPr txBox="1"/>
          <p:nvPr/>
        </p:nvSpPr>
        <p:spPr>
          <a:xfrm>
            <a:off x="731520" y="3383280"/>
            <a:ext cx="68580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dirty="0">
                <a:solidFill>
                  <a:srgbClr val="C9CCD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Reduzindo o circuito por partes</a:t>
            </a:r>
            <a:endParaRPr lang="en-US" sz="2000" dirty="0"/>
          </a:p>
        </p:txBody>
      </p:sp>
      <p:sp>
        <p:nvSpPr>
          <p:cNvPr id="5" name="Text 3"/>
          <p:cNvSpPr txBox="1"/>
          <p:nvPr/>
        </p:nvSpPr>
        <p:spPr>
          <a:xfrm>
            <a:off x="731520" y="6035040"/>
            <a:ext cx="68580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i="1" dirty="0">
                <a:solidFill>
                  <a:srgbClr val="6B6E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Associação Mista de Resistores</a:t>
            </a:r>
            <a:endParaRPr lang="en-US" sz="1300" dirty="0"/>
          </a:p>
        </p:txBody>
      </p:sp>
      <p:sp>
        <p:nvSpPr>
          <p:cNvPr id="6" name="Shape 4"/>
          <p:cNvSpPr/>
          <p:nvPr/>
        </p:nvSpPr>
        <p:spPr>
          <a:xfrm>
            <a:off x="8778240" y="0"/>
            <a:ext cx="3410712" cy="6858000"/>
          </a:xfrm>
          <a:prstGeom prst="rect">
            <a:avLst/>
          </a:prstGeom>
          <a:solidFill>
            <a:srgbClr val="E8623C"/>
          </a:solidFill>
          <a:ln/>
        </p:spPr>
      </p:sp>
      <p:pic>
        <p:nvPicPr>
          <p:cNvPr id="7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545650" y="2491054"/>
            <a:ext cx="1875892" cy="1875892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Para começar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2011680"/>
            <a:ext cx="11064240" cy="2926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buNone/>
            </a:pPr>
            <a:r>
              <a:rPr lang="en-US" sz="28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maioria dos circuitos reais mistura série e paralelo. Existe uma fórmula única para resolver isso de uma vez?</a:t>
            </a:r>
            <a:endParaRPr lang="en-US" sz="28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Eletrodinâmica · Aula 134</a:t>
            </a:r>
            <a:endParaRPr lang="en-US" sz="1200" dirty="0"/>
          </a:p>
        </p:txBody>
      </p:sp>
      <p:sp>
        <p:nvSpPr>
          <p:cNvPr id="5" name="Text 3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2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5F1E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 conceito central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325880"/>
            <a:ext cx="10698480" cy="9509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15000"/>
              </a:lnSpc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Não existe fórmula única — existe um MÉTODO: reduzir por partes até sobrar uma única Req total.</a:t>
            </a:r>
            <a:endParaRPr lang="en-US" sz="2200" dirty="0"/>
          </a:p>
        </p:txBody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820492" y="2414016"/>
            <a:ext cx="4547968" cy="3849624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Eletrodinâmica · Aula 134</a:t>
            </a:r>
            <a:endParaRPr lang="en-US" sz="1200" dirty="0"/>
          </a:p>
        </p:txBody>
      </p:sp>
      <p:sp>
        <p:nvSpPr>
          <p:cNvPr id="6" name="Text 3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5E1D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Como funciona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600200"/>
            <a:ext cx="1088136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 método, passo a passo:</a:t>
            </a:r>
            <a:endParaRPr lang="en-US" sz="22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2606040"/>
            <a:ext cx="10698480" cy="3017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Reduz cada trecho (série ou paralelo) a uma única resistência</a:t>
            </a:r>
            <a:endParaRPr lang="en-US" sz="2200" dirty="0"/>
          </a:p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Repete até sobrar Req total; depois "volta" calculando cada elemento</a:t>
            </a:r>
            <a:endParaRPr lang="en-US" sz="2200" dirty="0"/>
          </a:p>
        </p:txBody>
      </p:sp>
      <p:sp>
        <p:nvSpPr>
          <p:cNvPr id="5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Eletrodinâmica · Aula 134</a:t>
            </a:r>
            <a:endParaRPr lang="en-US" sz="1200" dirty="0"/>
          </a:p>
        </p:txBody>
      </p:sp>
      <p:sp>
        <p:nvSpPr>
          <p:cNvPr id="6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1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BEBC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Cuidado com essa armadilha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9418320" y="548640"/>
            <a:ext cx="1188720" cy="118872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572854" y="703174"/>
            <a:ext cx="879653" cy="879653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2103120"/>
            <a:ext cx="10881360" cy="3108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30000"/>
              </a:lnSpc>
              <a:buNone/>
            </a:pPr>
            <a:r>
              <a:rPr lang="en-US" sz="24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Resolver um circuito misto sem identificar direito quem está em série e quem está em paralelo é a causa nº1 de erro aqui.</a:t>
            </a:r>
            <a:endParaRPr lang="en-US" sz="2400" dirty="0"/>
          </a:p>
        </p:txBody>
      </p:sp>
      <p:sp>
        <p:nvSpPr>
          <p:cNvPr id="6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Eletrodinâmica · Aula 134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</a:t>
            </a:r>
            <a:endParaRPr lang="en-US" sz="1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Exemplo resolvido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554480"/>
            <a:ext cx="1069848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20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R1=4Ω em série com (R2=6Ω // R3=3Ω).</a:t>
            </a:r>
            <a:endParaRPr lang="en-US" sz="2000" dirty="0"/>
          </a:p>
        </p:txBody>
      </p:sp>
      <p:sp>
        <p:nvSpPr>
          <p:cNvPr id="4" name="Shape 2"/>
          <p:cNvSpPr/>
          <p:nvPr/>
        </p:nvSpPr>
        <p:spPr>
          <a:xfrm>
            <a:off x="2212848" y="2761488"/>
            <a:ext cx="7955280" cy="2834640"/>
          </a:xfrm>
          <a:prstGeom prst="roundRect">
            <a:avLst>
              <a:gd name="adj" fmla="val 4516"/>
            </a:avLst>
          </a:prstGeom>
          <a:solidFill>
            <a:srgbClr val="E8623C"/>
          </a:solidFill>
          <a:ln/>
        </p:spPr>
      </p:sp>
      <p:sp>
        <p:nvSpPr>
          <p:cNvPr id="5" name="Shape 3"/>
          <p:cNvSpPr/>
          <p:nvPr/>
        </p:nvSpPr>
        <p:spPr>
          <a:xfrm>
            <a:off x="2103120" y="2651760"/>
            <a:ext cx="7955280" cy="2834640"/>
          </a:xfrm>
          <a:prstGeom prst="roundRect">
            <a:avLst>
              <a:gd name="adj" fmla="val 4516"/>
            </a:avLst>
          </a:prstGeom>
          <a:solidFill>
            <a:srgbClr val="F5F1EC"/>
          </a:solidFill>
          <a:ln/>
        </p:spPr>
      </p:sp>
      <p:sp>
        <p:nvSpPr>
          <p:cNvPr id="6" name="Text 4"/>
          <p:cNvSpPr txBox="1"/>
          <p:nvPr/>
        </p:nvSpPr>
        <p:spPr>
          <a:xfrm>
            <a:off x="2377440" y="2880360"/>
            <a:ext cx="7406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4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Req(paralelo)=(6×3)/(6+3)=2Ω</a:t>
            </a:r>
            <a:endParaRPr lang="en-US" sz="2400" dirty="0"/>
          </a:p>
        </p:txBody>
      </p:sp>
      <p:sp>
        <p:nvSpPr>
          <p:cNvPr id="7" name="Text 5"/>
          <p:cNvSpPr txBox="1"/>
          <p:nvPr/>
        </p:nvSpPr>
        <p:spPr>
          <a:xfrm>
            <a:off x="2377440" y="3703320"/>
            <a:ext cx="7406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4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Req(total)=R1+2</a:t>
            </a:r>
            <a:endParaRPr lang="en-US" sz="2400" dirty="0"/>
          </a:p>
        </p:txBody>
      </p:sp>
      <p:sp>
        <p:nvSpPr>
          <p:cNvPr id="8" name="Text 6"/>
          <p:cNvSpPr txBox="1"/>
          <p:nvPr/>
        </p:nvSpPr>
        <p:spPr>
          <a:xfrm>
            <a:off x="2377440" y="4526280"/>
            <a:ext cx="7406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4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Req(total)=6 Ω</a:t>
            </a:r>
            <a:endParaRPr lang="en-US" sz="2400" dirty="0"/>
          </a:p>
        </p:txBody>
      </p:sp>
      <p:sp>
        <p:nvSpPr>
          <p:cNvPr id="9" name="Text 7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Eletrodinâmica · Aula 134</a:t>
            </a:r>
            <a:endParaRPr lang="en-US" sz="1200" dirty="0"/>
          </a:p>
        </p:txBody>
      </p:sp>
      <p:sp>
        <p:nvSpPr>
          <p:cNvPr id="10" name="Text 8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6</a:t>
            </a:r>
            <a:endParaRPr lang="en-US" sz="1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Roteiro de hoje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822960" y="182880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5F1EC"/>
          </a:solidFill>
          <a:ln/>
        </p:spPr>
      </p:sp>
      <p:sp>
        <p:nvSpPr>
          <p:cNvPr id="4" name="Text 2"/>
          <p:cNvSpPr txBox="1"/>
          <p:nvPr/>
        </p:nvSpPr>
        <p:spPr>
          <a:xfrm>
            <a:off x="1097280" y="182880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2200" dirty="0"/>
          </a:p>
        </p:txBody>
      </p:sp>
      <p:sp>
        <p:nvSpPr>
          <p:cNvPr id="5" name="Text 3"/>
          <p:cNvSpPr txBox="1"/>
          <p:nvPr/>
        </p:nvSpPr>
        <p:spPr>
          <a:xfrm>
            <a:off x="1828800" y="182880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Pergunta inicial</a:t>
            </a:r>
            <a:endParaRPr lang="en-US" sz="2200" dirty="0"/>
          </a:p>
        </p:txBody>
      </p:sp>
      <p:sp>
        <p:nvSpPr>
          <p:cNvPr id="6" name="Shape 4"/>
          <p:cNvSpPr/>
          <p:nvPr/>
        </p:nvSpPr>
        <p:spPr>
          <a:xfrm>
            <a:off x="822960" y="269748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FFFFF"/>
          </a:solidFill>
          <a:ln/>
        </p:spPr>
      </p:sp>
      <p:sp>
        <p:nvSpPr>
          <p:cNvPr id="7" name="Text 5"/>
          <p:cNvSpPr txBox="1"/>
          <p:nvPr/>
        </p:nvSpPr>
        <p:spPr>
          <a:xfrm>
            <a:off x="1097280" y="269748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2200" dirty="0"/>
          </a:p>
        </p:txBody>
      </p:sp>
      <p:sp>
        <p:nvSpPr>
          <p:cNvPr id="8" name="Text 6"/>
          <p:cNvSpPr txBox="1"/>
          <p:nvPr/>
        </p:nvSpPr>
        <p:spPr>
          <a:xfrm>
            <a:off x="1828800" y="269748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Reduzir por partes</a:t>
            </a:r>
            <a:endParaRPr lang="en-US" sz="2200" dirty="0"/>
          </a:p>
        </p:txBody>
      </p:sp>
      <p:sp>
        <p:nvSpPr>
          <p:cNvPr id="9" name="Shape 7"/>
          <p:cNvSpPr/>
          <p:nvPr/>
        </p:nvSpPr>
        <p:spPr>
          <a:xfrm>
            <a:off x="822960" y="356616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5F1EC"/>
          </a:solidFill>
          <a:ln/>
        </p:spPr>
      </p:sp>
      <p:sp>
        <p:nvSpPr>
          <p:cNvPr id="10" name="Text 8"/>
          <p:cNvSpPr txBox="1"/>
          <p:nvPr/>
        </p:nvSpPr>
        <p:spPr>
          <a:xfrm>
            <a:off x="1097280" y="356616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2200" dirty="0"/>
          </a:p>
        </p:txBody>
      </p:sp>
      <p:sp>
        <p:nvSpPr>
          <p:cNvPr id="11" name="Text 9"/>
          <p:cNvSpPr txBox="1"/>
          <p:nvPr/>
        </p:nvSpPr>
        <p:spPr>
          <a:xfrm>
            <a:off x="1828800" y="356616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Voltar: corrente e DDP de cada um</a:t>
            </a:r>
            <a:endParaRPr lang="en-US" sz="2200" dirty="0"/>
          </a:p>
        </p:txBody>
      </p:sp>
      <p:sp>
        <p:nvSpPr>
          <p:cNvPr id="12" name="Shape 10"/>
          <p:cNvSpPr/>
          <p:nvPr/>
        </p:nvSpPr>
        <p:spPr>
          <a:xfrm>
            <a:off x="822960" y="443484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FFFFF"/>
          </a:solidFill>
          <a:ln/>
        </p:spPr>
      </p:sp>
      <p:sp>
        <p:nvSpPr>
          <p:cNvPr id="13" name="Text 11"/>
          <p:cNvSpPr txBox="1"/>
          <p:nvPr/>
        </p:nvSpPr>
        <p:spPr>
          <a:xfrm>
            <a:off x="1097280" y="443484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2200" dirty="0"/>
          </a:p>
        </p:txBody>
      </p:sp>
      <p:sp>
        <p:nvSpPr>
          <p:cNvPr id="14" name="Text 12"/>
          <p:cNvSpPr txBox="1"/>
          <p:nvPr/>
        </p:nvSpPr>
        <p:spPr>
          <a:xfrm>
            <a:off x="1828800" y="443484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Exercícios</a:t>
            </a:r>
            <a:endParaRPr lang="en-US" sz="2200" dirty="0"/>
          </a:p>
        </p:txBody>
      </p:sp>
      <p:sp>
        <p:nvSpPr>
          <p:cNvPr id="15" name="Text 1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Eletrodinâmica · Aula 134</a:t>
            </a:r>
            <a:endParaRPr lang="en-US" sz="1200" dirty="0"/>
          </a:p>
        </p:txBody>
      </p:sp>
      <p:sp>
        <p:nvSpPr>
          <p:cNvPr id="16" name="Text 1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7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Hora dos Exercícios — Fixação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9418320" y="457200"/>
            <a:ext cx="960120" cy="96012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543136" y="582016"/>
            <a:ext cx="710489" cy="710489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160020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QUESTÃO 1</a:t>
            </a:r>
            <a:endParaRPr lang="en-US" sz="1500" dirty="0"/>
          </a:p>
        </p:txBody>
      </p:sp>
      <p:sp>
        <p:nvSpPr>
          <p:cNvPr id="6" name="Shape 3"/>
          <p:cNvSpPr/>
          <p:nvPr/>
        </p:nvSpPr>
        <p:spPr>
          <a:xfrm>
            <a:off x="658368" y="2121408"/>
            <a:ext cx="10698480" cy="1920240"/>
          </a:xfrm>
          <a:prstGeom prst="roundRect">
            <a:avLst>
              <a:gd name="adj" fmla="val 6667"/>
            </a:avLst>
          </a:prstGeom>
          <a:solidFill>
            <a:srgbClr val="E8623C"/>
          </a:solidFill>
          <a:ln/>
        </p:spPr>
      </p:sp>
      <p:sp>
        <p:nvSpPr>
          <p:cNvPr id="7" name="Shape 4"/>
          <p:cNvSpPr/>
          <p:nvPr/>
        </p:nvSpPr>
        <p:spPr>
          <a:xfrm>
            <a:off x="548640" y="2011680"/>
            <a:ext cx="10698480" cy="1920240"/>
          </a:xfrm>
          <a:prstGeom prst="roundRect">
            <a:avLst>
              <a:gd name="adj" fmla="val 6667"/>
            </a:avLst>
          </a:prstGeom>
          <a:solidFill>
            <a:srgbClr val="F5F1EC"/>
          </a:solidFill>
          <a:ln/>
        </p:spPr>
      </p:sp>
      <p:sp>
        <p:nvSpPr>
          <p:cNvPr id="8" name="Text 5"/>
          <p:cNvSpPr txBox="1"/>
          <p:nvPr/>
        </p:nvSpPr>
        <p:spPr>
          <a:xfrm>
            <a:off x="822960" y="2194560"/>
            <a:ext cx="10149840" cy="1554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9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Um resistor R1=4Ω está em série com uma associação em paralelo de R2=6Ω e R3=3Ω. Calcule a resistência equivalente total.</a:t>
            </a:r>
            <a:endParaRPr lang="en-US" sz="1900" dirty="0"/>
          </a:p>
        </p:txBody>
      </p:sp>
      <p:sp>
        <p:nvSpPr>
          <p:cNvPr id="9" name="Text 6"/>
          <p:cNvSpPr txBox="1"/>
          <p:nvPr/>
        </p:nvSpPr>
        <p:spPr>
          <a:xfrm>
            <a:off x="548640" y="4343400"/>
            <a:ext cx="2743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💡 Dica</a:t>
            </a:r>
            <a:endParaRPr lang="en-US" sz="1500" dirty="0"/>
          </a:p>
        </p:txBody>
      </p:sp>
      <p:sp>
        <p:nvSpPr>
          <p:cNvPr id="10" name="Text 7"/>
          <p:cNvSpPr txBox="1"/>
          <p:nvPr/>
        </p:nvSpPr>
        <p:spPr>
          <a:xfrm>
            <a:off x="548640" y="4754880"/>
            <a:ext cx="101498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i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Desenhe de novo o circuito a cada redução — substitua o trecho resolvido por um único resistor no papel.</a:t>
            </a:r>
            <a:endParaRPr lang="en-US" sz="1600" dirty="0"/>
          </a:p>
        </p:txBody>
      </p:sp>
      <p:sp>
        <p:nvSpPr>
          <p:cNvPr id="11" name="Text 8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Eletrodinâmica · Aula 134</a:t>
            </a:r>
            <a:endParaRPr lang="en-US" sz="1200" dirty="0"/>
          </a:p>
        </p:txBody>
      </p:sp>
      <p:sp>
        <p:nvSpPr>
          <p:cNvPr id="12" name="Text 9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8</a:t>
            </a:r>
            <a:endParaRPr lang="en-US" sz="1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1E21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9509760" y="457200"/>
            <a:ext cx="1005840" cy="1005840"/>
          </a:xfrm>
          <a:prstGeom prst="ellipse">
            <a:avLst/>
          </a:prstGeom>
          <a:solidFill>
            <a:srgbClr val="E8623C"/>
          </a:solidFill>
          <a:ln/>
        </p:spPr>
      </p:sp>
      <p:pic>
        <p:nvPicPr>
          <p:cNvPr id="3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640519" y="587959"/>
            <a:ext cx="744322" cy="744322"/>
          </a:xfrm>
          <a:prstGeom prst="rect">
            <a:avLst/>
          </a:prstGeom>
        </p:spPr>
      </p:pic>
      <p:sp>
        <p:nvSpPr>
          <p:cNvPr id="4" name="Text 1"/>
          <p:cNvSpPr txBox="1"/>
          <p:nvPr/>
        </p:nvSpPr>
        <p:spPr>
          <a:xfrm>
            <a:off x="731520" y="594360"/>
            <a:ext cx="82296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Gabarito e Encerramento</a:t>
            </a:r>
            <a:endParaRPr lang="en-US" sz="2800" dirty="0"/>
          </a:p>
        </p:txBody>
      </p:sp>
      <p:sp>
        <p:nvSpPr>
          <p:cNvPr id="5" name="Text 2"/>
          <p:cNvSpPr txBox="1"/>
          <p:nvPr/>
        </p:nvSpPr>
        <p:spPr>
          <a:xfrm>
            <a:off x="731520" y="160020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Resposta</a:t>
            </a:r>
            <a:endParaRPr lang="en-US" sz="1500" dirty="0"/>
          </a:p>
        </p:txBody>
      </p:sp>
      <p:sp>
        <p:nvSpPr>
          <p:cNvPr id="6" name="Text 3"/>
          <p:cNvSpPr txBox="1"/>
          <p:nvPr/>
        </p:nvSpPr>
        <p:spPr>
          <a:xfrm>
            <a:off x="731520" y="1965960"/>
            <a:ext cx="1051560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Req,paralelo=(6×3)/(6+3)=2Ω; Req,total=R1+Req,paralelo=4+2=6Ω.</a:t>
            </a:r>
            <a:endParaRPr lang="en-US" sz="1800" dirty="0"/>
          </a:p>
        </p:txBody>
      </p:sp>
      <p:sp>
        <p:nvSpPr>
          <p:cNvPr id="7" name="Text 4"/>
          <p:cNvSpPr txBox="1"/>
          <p:nvPr/>
        </p:nvSpPr>
        <p:spPr>
          <a:xfrm>
            <a:off x="731520" y="338328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Resumo da Aula</a:t>
            </a:r>
            <a:endParaRPr lang="en-US" sz="1500" dirty="0"/>
          </a:p>
        </p:txBody>
      </p:sp>
      <p:sp>
        <p:nvSpPr>
          <p:cNvPr id="8" name="Text 5"/>
          <p:cNvSpPr txBox="1"/>
          <p:nvPr/>
        </p:nvSpPr>
        <p:spPr>
          <a:xfrm>
            <a:off x="731520" y="3749040"/>
            <a:ext cx="105156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Depois de achar Req total, </a:t>
            </a:r>
            <a:pPr indent="0" marL="0"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</a:t>
            </a:r>
            <a:pPr indent="0" marL="0">
              <a:buNone/>
            </a:pPr>
            <a:r>
              <a:rPr lang="en-US" sz="1296" baseline="-400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total</a:t>
            </a:r>
            <a:pPr indent="0" marL="0"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=U/Req dá o ponto de partida pra voltar pelo circuito.</a:t>
            </a:r>
            <a:endParaRPr lang="en-US" sz="1800" dirty="0"/>
          </a:p>
        </p:txBody>
      </p:sp>
      <p:sp>
        <p:nvSpPr>
          <p:cNvPr id="9" name="Text 6"/>
          <p:cNvSpPr txBox="1"/>
          <p:nvPr/>
        </p:nvSpPr>
        <p:spPr>
          <a:xfrm>
            <a:off x="731520" y="4343400"/>
            <a:ext cx="105156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Sempre identifique primeiro os trechos mais simples (2 resistores) antes de tentar o circuito inteiro.</a:t>
            </a:r>
            <a:endParaRPr lang="en-US" sz="1800" dirty="0"/>
          </a:p>
        </p:txBody>
      </p:sp>
      <p:sp>
        <p:nvSpPr>
          <p:cNvPr id="10" name="Text 7"/>
          <p:cNvSpPr txBox="1"/>
          <p:nvPr/>
        </p:nvSpPr>
        <p:spPr>
          <a:xfrm>
            <a:off x="731520" y="5760720"/>
            <a:ext cx="105156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i="1" dirty="0">
                <a:solidFill>
                  <a:srgbClr val="C9CCD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Próxima aula: Geradores Elétricos (Força eletromotriz e resistência interna).</a:t>
            </a:r>
            <a:endParaRPr lang="en-US" sz="1600" dirty="0"/>
          </a:p>
        </p:txBody>
      </p:sp>
      <p:sp>
        <p:nvSpPr>
          <p:cNvPr id="11" name="Text 8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Eletrodinâmica · Aula 134</a:t>
            </a:r>
            <a:endParaRPr lang="en-US" sz="1200" dirty="0"/>
          </a:p>
        </p:txBody>
      </p:sp>
      <p:sp>
        <p:nvSpPr>
          <p:cNvPr id="12" name="Text 9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9</a:t>
            </a:r>
            <a:endParaRPr lang="en-US" sz="1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9</Slides>
  <Notes>9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2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2026-09-08T21:17:34Z</dcterms:created>
  <dcterms:modified xsi:type="dcterms:W3CDTF">2026-09-08T21:17:34Z</dcterms:modified>
</cp:coreProperties>
</file>