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Geradores Elétricos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eletromotriz e resistência interna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Geradores Elétricos (Força eletromotriz e resistência interna)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pilha de 1,5V, ao alimentar um aparelho que puxa muita corrente, às vezes entrega menos que 1,5V.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U=ε−r·i. A DDP nos terminais é sempre MENOR que a fem quando há corrente — só se igualam em circuito aberto.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essa diferença: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 (resistência interna) dissipa parte da energia como calor, dentro do próprio gerador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maior a corrente pedida, maior a queda r·i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 (ε) e DDP nos terminais (U) não são a mesma coisa num gerador real — só coincidem quando i=0.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Pilha com ε=1,5V, r=0,5Ω, fornecendo 0,4A.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U=ε−r·i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U=1,5−0,5×0,4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U=1,3V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U=ε−r·i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Circuito aberto: U=ε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pilha tem fem de 1,5V e resistência interna de 0,5Ω. Quando fornece uma corrente de 0,4A, qual a DDP nos seus terminais?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i=0 (circuito aberto), U=ε sempre — é o único caso em que os dois valores coincidem.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U=ε−r·i=1,5−0,5×0,4=1,5−0,2=1,3V.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Gerador ideal (r=0) entregaria sempre U=ε, não importa a corrente.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Pilha "fraca" = resistência interna alta, mesmo com fem quase igual à original.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Curva Característica de um Gerador.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