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Característica de um Gerador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U×i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 Característica de um Gerador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gerador fosse ideal, sem resistência interna, como seria o gráfico da DDP em função da corrente?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U=ε−r·i é uma reta DECRESCENTE no gráfico U×i: intercepto = ε, |coeficiente angular| = 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Lendo o gráfico: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i=0 (eixo U) → U=ε, a fem do gerador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U=0 (curto-circuito) →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curto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=ε/r, a maior corrente possível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gerador real nunca dá uma reta horizontal — isso só aconteceria se r=0 (gerador ideal, que não existe).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Gerador com ε=6V e r=2Ω.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curto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=ε/r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curto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=6/2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curto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decrescente U×i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 e i_curto no gráfico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gráfico U×i de um gerador, U=10V quando i=0. Qual é a fem desse gerador?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gráfico, ache primeiro o intercepto (ε) e o ponto U=0 (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curto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daí é só dividir pra achar 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10V (o intercepto no eixo U, quando i=0, é igual à fem).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angular (em módulo) da reta é a própria resistência interna 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Curto-circuito é o ponto extremo do gráfico — geralmente perigoso na prática.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Receptores Elétricos (Motores elétricos).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