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ELETRODINÂMICA · AULA 137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Receptores Elétricos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Motores elétricos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Receptores Elétricos (Motores elétricos)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motor e um chuveiro são ligados na tomada; um faz trabalho mecânico, o outro só esquenta água. Existe diferença elétrica entre eles?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U=ε'+r'·i. Um receptor converte a maior parte da energia em algo além de calor — não é só um resistor.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a potência se reparte: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Potência total: P=U·i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 = potência dissipada (r'·i²) + potência útil (ε'·i)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 toda a energia recebida por um motor vira energia mecânica — parte é dissipada na resistência interna dele.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Motor com fcem=100V, r'=2Ω, percorrido por 3A.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U=ε'+r'·i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U=100+2×3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U=106V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137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U=ε'+r'·i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Potência: total, dissipada, útil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motor elétrico tem fcem de 100V e resistência interna de 2Ω, percorrido por uma corrente de 3A. Qual a DDP aplicada a ele?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equação do receptor SOMA a queda interna (r'·i) à fcem — o contrário do gerador, que subtrai.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U=ε'+r'·i=100+2×3=106V.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Fcem (ε') é a energia "não-térmica" convertida por unidade de carga.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Resistor: converte tudo em calor. Receptor: converte a maior parte em outra forma útil.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Circuitos com Geradores e Receptores.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2026-09-08T21:17:34Z</dcterms:created>
  <dcterms:modified xsi:type="dcterms:W3CDTF">2026-09-08T21:17:34Z</dcterms:modified>
</cp:coreProperties>
</file>