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ELETRODINÂMICA · AULA 138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Circuitos com Geradores e Receptores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Juntando as duas equações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Circuitos com Geradores e Receptores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uma pilha (gerador) e um motor (receptor) no mesmo circuito, como calcular a corrente sem testar na prática?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ε=ε'+(R+r+r')·i — a fem do gerador impulsiona; a fcem do receptor se opõe.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20492" y="2414016"/>
            <a:ext cx="454796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Isolando a corrente e depois cada elemento: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i=(ε−ε')/(R+r+r')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 i em mãos: U do gerador, U do receptor, e o balanço de potências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fcem do receptor entra SUBTRAINDO na equação — ela não se soma à fem do gerador, se opõe a ela.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ε=20V, r=1Ω, ε'=8V, r'=1Ω, R=8Ω, tudo em série.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i=(ε−ε')/(R+r+r')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i=(20−8)/10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i=1,2A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138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ε=ε'+(R+r+r')·i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Balanço de potências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circuito tem um gerador de ε=20V, r=1Ω, um receptor de ε'=8V, r'=1Ω, e um resistor R=8Ω, todos em série. Calcule a corrente do circuito.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achar i, o balanço de potências (fornecida = dissipada + útil) é a melhor forma de conferir a conta.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i=(ε−ε')/(R+r+r')=(20−8)/(8+1+1)=12/10=1,2A.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Potência fornecida pelo gerador = potência dissipada + potência útil do receptor.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Esse balanço sempre precisa fechar — é uma boa forma de conferir a resposta.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1ª Lei de Kirchhoff (Lei dos Nós).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2026-09-08T21:17:34Z</dcterms:created>
  <dcterms:modified xsi:type="dcterms:W3CDTF">2026-09-08T21:17:34Z</dcterms:modified>
</cp:coreProperties>
</file>