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ELETRODINÂMICA · AULA 139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1ª Lei de Kirchhoff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dos Nós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1ª Lei de Kirchhoff (Lei dos Nós)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nó onde vários ramos se encontram, existe alguma regra geral pra saber como a corrente se distribui?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das correntes que ENTRAM num nó = soma das que SAEM. Consequência direta da conservação da carga.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lei tem que valer: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Carga não pode se acumular nem desaparecer no nó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 entra 8A no total, tem que sair 8A no total — não importa em quantos ramos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Lei dos Nós vale para QUALQUER número de ramos — não é uma regra especial só para dois, como no paralelo.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Entram 3A e 5A num nó; saem 4A e i.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 entra = soma sai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3+5=4+i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i=4A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139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entra = soma sai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Ligação com conservação da carga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nó, chegam duas correntes de 3A e 5A, e saem duas correntes, sendo uma delas de 4A. Qual o valor da outra corrente que sai?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tudo, separe as correntes em "entram" e "saem" — o resto é só uma soma.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que entra = 3+5=8A; a soma que sai deve ser igual: 8=4+i → i=4A.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Já era usada, sem nome, na associação em paralelo — agora generalizada pra qualquer nó.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Nó = ponto onde três ou mais fios se encontram.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2ª Lei de Kirchhoff (Lei das Malhas).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2026-09-08T21:17:34Z</dcterms:created>
  <dcterms:modified xsi:type="dcterms:W3CDTF">2026-09-08T21:17:34Z</dcterms:modified>
</cp:coreProperties>
</file>