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CINEMÁTICA BÁSICA · AULA 13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86000"/>
            <a:ext cx="1371600" cy="137160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2450592"/>
            <a:ext cx="1042416" cy="10424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4884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Composição de Movimentos</a:t>
            </a:r>
            <a:endParaRPr lang="en-US" sz="36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42900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Princípio de Galileu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Composição de Movimentos (Princípio de Galileu)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67665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disparadora: "Um nadador nada em linha reta perpendicular às margens de um rio, mas a correnteza empurra ele pro lado. Ele consegue calcular onde vai sair na outra margem tratando os dois efeitos (nadar e ser empurrado) separadamente, ou precisa misturar tudo numa fórmula só?" Ouvir hipóteses.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863840" y="164592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2595" y="1744675"/>
            <a:ext cx="625450" cy="62545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869680" y="17830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Nadar (perpendicular)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7863840" y="274320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595" y="2841955"/>
            <a:ext cx="625450" cy="6254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869680" y="28803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Correnteza (lateral)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13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778240" y="1645920"/>
            <a:ext cx="1828800" cy="182880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696" y="1865376"/>
            <a:ext cx="1389888" cy="138988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6809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9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Compreender o Princípio da Independência dos Movimentos de Galileu, segundo o qual dois movimentos simultâneos e perpendiculares ocorrem de forma independente, sem que um interfira no outro.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13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movimentos, independentes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731520" y="1737360"/>
            <a:ext cx="5120640" cy="4206240"/>
          </a:xfrm>
          <a:prstGeom prst="roundRect">
            <a:avLst>
              <a:gd name="adj" fmla="val 2609"/>
            </a:avLst>
          </a:prstGeom>
          <a:solidFill>
            <a:srgbClr val="2B3050"/>
          </a:solidFill>
          <a:ln/>
        </p:spPr>
      </p:sp>
      <p:sp>
        <p:nvSpPr>
          <p:cNvPr id="4" name="Shape 2"/>
          <p:cNvSpPr/>
          <p:nvPr/>
        </p:nvSpPr>
        <p:spPr>
          <a:xfrm>
            <a:off x="1097280" y="2011680"/>
            <a:ext cx="914400" cy="91440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7008" y="2121408"/>
            <a:ext cx="694944" cy="69494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194560" y="205740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Perpendicular ao rio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1097280" y="3108960"/>
            <a:ext cx="43891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MRU do nadador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o tempo de travessia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309360" y="1737360"/>
            <a:ext cx="5120640" cy="4206240"/>
          </a:xfrm>
          <a:prstGeom prst="roundRect">
            <a:avLst>
              <a:gd name="adj" fmla="val 2609"/>
            </a:avLst>
          </a:prstGeom>
          <a:solidFill>
            <a:srgbClr val="2B3050"/>
          </a:solidFill>
          <a:ln/>
        </p:spPr>
      </p:sp>
      <p:sp>
        <p:nvSpPr>
          <p:cNvPr id="9" name="Shape 6"/>
          <p:cNvSpPr/>
          <p:nvPr/>
        </p:nvSpPr>
        <p:spPr>
          <a:xfrm>
            <a:off x="6675120" y="2011680"/>
            <a:ext cx="914400" cy="91440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848" y="2121408"/>
            <a:ext cx="694944" cy="69494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772400" y="205740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longo do rio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6675120" y="3108960"/>
            <a:ext cx="43891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MRU da correnteza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desloca lateralmente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13</a:t>
            </a:r>
            <a:endParaRPr lang="en-US" sz="1000" dirty="0"/>
          </a:p>
        </p:txBody>
      </p:sp>
      <p:sp>
        <p:nvSpPr>
          <p:cNvPr id="14" name="Text 10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8869680" y="173736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5245" y="191292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58952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Reforçar a situação do nadador: intuitivamente, muitos alunos acham que a correnteza vai atrapalhar ou alterar a velocidade de natação do nadador em relação à água. Obstáculo a nomear (sem resolver ainda): a crença de que dois movimentos simultâneos e perpendiculares se misturam ou interferem um no outro, quando na verdade, segundo Galileu, cada um ocorre de forma totalmente independente do outro.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13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144000" y="1645920"/>
            <a:ext cx="1463040" cy="14630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956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13816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Apresentação dos slides 2 a 7: enunciado formal do Princípio da Independência dos Movimentos — cada movimento perpendicular pode ser analisado com suas próprias equações (aqui, MRU para cada direção), como se o outro não existisse, e depois os resultados são combinados vetorialmente. Resolução explícita do obstáculo do Momento 2: a velocidade de natação do nadador (perpendicular ao rio) não é alterada pela correnteza — ele atravessa o rio no mesmo tempo que atravessaria em água parada; a correnteza só desloca ele lateralmente, de forma independente, ao longo desse mesmo tempo.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13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052560" y="164592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812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04672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professor resolve no quadro, pensando em voz alta, o caso de um rio com 40 m de largura, um nadador que nada a 2 m/s perpendicular à correnteza, e uma correnteza de 1 m/s: calcula o tempo de travessia usando só a velocidade perpendicular (t = 40/2 = 20 s), depois calcula o quanto a correnteza desloca o nadador lateralmente nesse mesmo tempo (1×20 = 20 m), e por fim compõe o deslocamento resultante por Pitágoras (√(40²+20²) ≈ 44,7 m). Em seguida, propõe uma variação semelhante (outros valores de largura e velocidades) para os alunos resolverem em duplas.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13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31520" y="1737360"/>
            <a:ext cx="10698480" cy="2468880"/>
          </a:xfrm>
          <a:prstGeom prst="roundRect">
            <a:avLst>
              <a:gd name="adj" fmla="val 4444"/>
            </a:avLst>
          </a:prstGeom>
          <a:solidFill>
            <a:srgbClr val="2B305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1005840" y="1920240"/>
            <a:ext cx="10149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1: Um rio tem 60 m de largura. Um barco atravessa com velocidade de 3 m/s, perpendicular às margens, enquanto a correnteza tem velocidade de 2 m/s. Calcule o tempo de travessia.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31520" y="4480560"/>
            <a:ext cx="10698480" cy="1188720"/>
          </a:xfrm>
          <a:prstGeom prst="roundRect">
            <a:avLst>
              <a:gd name="adj" fmla="val 9231"/>
            </a:avLst>
          </a:prstGeom>
          <a:solidFill>
            <a:srgbClr val="2B305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60120" y="461772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Dica: Um movimento nunca interfere no outro — resolva cada um separadamente.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13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Fechamento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916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05740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tempo de travessia depende só da velocidade perpendicular às margens: t = 60/3 = 20 s.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35661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931920"/>
            <a:ext cx="10698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 pergunta disparadora do Momento 1 e responder formalmente: sim, os dois efeitos são tratados separadamente, cada um com sua própria equação, e só combinados no final. Anunciar que esse é exatamente o método que será usado nas próximas duas aulas para analisar lançamento horizontal e lançamento oblíquo.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13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377440"/>
            <a:ext cx="1280160" cy="128016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39" y="2531059"/>
            <a:ext cx="972922" cy="9729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246888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2377440" y="2423160"/>
            <a:ext cx="9052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Lançamento Horizontal — a primeira aplicação do Princípio de Galileu envolvendo a gravidade, analisando separadamente o eixo horizontal (MRU) e o eixo vertical (queda livre).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13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2026-09-05T10:32:26Z</dcterms:created>
  <dcterms:modified xsi:type="dcterms:W3CDTF">2026-09-05T10:32:26Z</dcterms:modified>
</cp:coreProperties>
</file>