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140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2ª Lei de Kirchhoff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das Malhas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2ª Lei de Kirchhoff (Lei das Malhas)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percorrer um caminho fechado num circuito e voltar ao ponto de partida, o que acontece com o potencial elétrico?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soma algébrica das fems e quedas de tensão, ao longo de qualquer malha fechada, é sempre ZERO.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soma tem que fechar em zero: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potencial de um ponto tem um valor só — ao voltar lá, tem que ser o mesmo valor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É uma forma da conservação de energia: energia fornecida = energia gasta na malha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do circuito com gerador+receptor (Aula 138) não era um caso especial — é só a Lei das Malhas aplicada a uma malha específica.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Malha com fem de 24V e resistores de 4Ω e 8Ω em série.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fem = soma das quedas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24=(4+8)·i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i=2A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na malha = 0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Conservação de energia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2ª Lei de Kirchhoff (Lei das Malhas).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Escolha um sentido pra percorrer a malha e seja consistente com os sinais (+ fem, − queda) até fechar o caminho.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soma algébrica das variações de potencial (fems e quedas de tensão) ao longo de qualquer malha fechada de um circuito é igual a zero.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Malha = qualquer caminho fechado dentro do circuito.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Generaliza a equação usada desde a Aula 138 para qualquer malha, com ou sem receptor.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Instrumentos de Medição (Voltímetro e Amperímetro ideais).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