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ELETRODINÂMICA · AULA 141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Instrumentos de Medição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Voltímetro e amperímetro ideais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Instrumentos de Medição (Voltímetro e Amperímetro ideais)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ligar um multímetro do jeito errado pode até queimar o aparelho?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Voltímetro: em PARALELO, resistência ideal INFINITA. Amperímetro: em SÉRIE, resistência ideal NULA.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cada ligação é essa: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Voltímetro em série (alta R) bloquearia quase toda a corrente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Amperímetro em paralelo (baixa R) desviaria uma corrente enorme — quase um curto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dois instrumentos se ligam de formas OPOSTAS — trocar um pelo outro pode danificar o circuito ou o próprio instrumento.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Medir a corrente que passa por um resistor.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Abrir o ramo do resistor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Inserir o amperímetro em SÉRIE ali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Corrente do ramo atravessa o amperímetro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Voltímetro em paralelo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Amperímetro em série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voltímetro deve ser ligado em paralelo com o elemento cuja DDP se quer medir?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o instrumento precisa "ver" uma diferença de potencial (paralelo) ou precisa que a própria corrente o atravesse (série)?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DDP é definida entre dois pontos, e ligar em paralelo garante que o voltímetro registre a mesma diferença de potencial que existe entre esses dois pontos, sem alterar o restante do circuito (se for ideal).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Instrumento ideal não deve alterar o circuito que está medindo.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Voltímetro real (R alta, não infinita) e amperímetro real (R baixa, não nula) sempre introduzem um pequeno erro.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Ponte de Wheatstone (Medição precisa de resistências).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2026-09-08T21:17:34Z</dcterms:created>
  <dcterms:modified xsi:type="dcterms:W3CDTF">2026-09-08T21:17:34Z</dcterms:modified>
</cp:coreProperties>
</file>