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142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Ponte de Wheatstone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Medição precisa de resistências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Ponte de Wheatstone (Medição precisa de resistências)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medir uma resistência elétrica com muita precisão, usando instrumentos comuns e não muito precisos individualmente?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Ponte em equilíbrio: corrente ZERO no galvanômetro, e R1·R4=R2·R3 (produto dos resistores opostos).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isso dá tanta precisão: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Ajusta-se um resistor conhecido até o galvanômetro marcar zero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Imperfeições do galvanômetro não importam — só o ZERO importa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ponte não lê um valor diretamente — ela busca o ponto de corrente ZERO, o que a torna muito mais precisa.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Ponte em equilíbrio: R1=10Ω, R2=20Ω, R3=15Ω.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R1·R4=R2·R3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10·R4=20×15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R4=30 Ω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Equilíbrio: R1·R4=R2·R3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é tão precisa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ponte de Wheatstone em equilíbrio, os resistores conhecidos são R1=10Ω, R2=20Ω e R3=15Ω (R1 oposto a R4, R2 oposto a R3). Calcule R4 (a resistência desconhecida), sabendo que R1·R4=R2·R3.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identifique quais resistores são "opostos" na ponte antes de montar a equação R1·R4=R2·R3.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R1·R4=R2·R3 → 10·R4=20×15=300 → R4=30Ω.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Galvanômetro é um detector sensível de corrente, ligado entre os dois pontos médios da ponte.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Aplicação direta da 1ª Lei de Kirchhoff: corrente nula no ramo do galvanômetro.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Capacitores em Circuitos de Corrente Contínua (Regime permanente).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