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143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Capacitores em Circuitos CC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Regime permanente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Capacitores em Circuitos de Corrente Contínua (Regime permanente)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que um capacitor está totalmente carregado num circuito de corrente contínua, ainda passa corrente pelo ramo dele?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regime permanente, a corrente no ramo do capacitor é ZERO — ele se comporta como um circuito aberto.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transitório ao regime permanente: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Ligou: corrente máxima, capacitor descarregado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Carregando: corrente cai progressivamente até ZERO (regime permanente)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Corrente zero não significa DDP zero — o capacitor mantém uma DDP e uma carga armazenada, mesmo sem corrente circulando.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Capacitor de 5µF, DDP de 8V em regime permanente.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Q=C·U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Q=5×10⁻⁶×8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Q=4×10⁻⁵ C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143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Transitório → regime permanente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Capacitor como circuito aberto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regime permanente, qual é a corrente que passa pelo ramo de um capacitor num circuito CC?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regime permanente, "corte" o ramo do capacitor no desenho — ele não deixa passar corrente, mas continua com uma DDP.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— em regime permanente, o capacitor está totalmente carregado e não circula mais corrente pelo seu ramo.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o capacitor como circuito aberto simplifica o cálculo do resto do circuito.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9: da corrente elétrica (Aula 127) até aqui, circuitos completos com R, geradores e capacitores.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143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