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144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Ímãs Permanentes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Polos e campo magnético (B)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Ímãs Permanentes e Campo Magnético (B)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você partir um ímã bem no meio, sobra um pedaço só com polo Norte e outro só com Sul?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ímã tem um polo Norte e um Sul inseparáveis — não existe monopolo magnético isolado.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7226" y="2414016"/>
            <a:ext cx="4414499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regras básicas: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Polos iguais se repelem, polos diferentes se atraem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Linhas de campo (B) saem do N e entram no S, por fora do ímã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Partir um ímã ao meio NÃO isola um polo — cria dois ímãs novos, cada um com seu par N-S.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ímã em barra é serrado exatamente ao meio.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metade ganha seus próprios polos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e S surgem nos dois pedaços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dois ímãs completos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Atração e repulsão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não existe monopolo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ímã em barra tem um polo Norte e um polo Sul. Se ele for partido exatamente ao meio, o que se obtém?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Pense: se um dia isolarem um monopolo magnético, isso muda toda a física que você aprendeu aqui.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novos ímãs completos, cada um com seu próprio polo Norte e polo Sul — não é possível isolar um único polo magnético (monopolo).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Terra também se comporta como um imenso ímã — por isso a bússola aponta pro Norte.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Não existe polo magnético isolado — N e S sempre vêm em par.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Experimento de Oersted (Eletricidade gerando magnetismo).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