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145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Experimento de Oersted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Eletricidade gerando magnetismo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Experimento de Oersted (Eletricidade gerando magnetismo)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bússola só reage perto de ímãs. Ela reagiria perto de um fio comum, sem nenhum ímã?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corrente elétrica cria um campo magnético ao seu redor — foi isso que Oersted descobriu, por acaso, em 1820.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Oersted observou: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Bússola perto de fio COM corrente: agulha se desvia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Inverte o sentido da corrente → agulha se desvia pro lado oposto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corrente no fio, não há efeito nenhum sobre a bússola — o campo magnético só existe enquanto a corrente circula.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fio ligado a uma pilha, com uma bússola ao lado.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Circuito fechado → corrente circula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Aparece campo magnético no fio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Agulha da bússola se desvia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experimento histórico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Eletricidade e magnetismo unidos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o experimento de Oersted e sua principal conclusão.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 essa ideia: corrente elétrica SEMPRE vem acompanhada de campo magnético ao redor do fio.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Oersted observou que a agulha de uma bússola próxima a um fio se desviava quando uma corrente elétrica passava por ele, voltando à posição original quando a corrente era desligada. A conclusão foi que toda corrente elétrica gera um campo magnético ao seu redor.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Oersted, eletricidade e magnetismo pareciam fenômenos totalmente separados.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Esse experimento simples deu origem a todo o eletromagnetismo.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Campo Magnético gerado por Fio Retilíneo Longo.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